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CA2F-EA37-4DC7-B06D-FDF55A68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D21D4-99ED-40B8-B863-9B6855F78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54ED-9EA1-4DE4-8C05-67166D61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A85B-CFAA-4A49-8E6B-668BCA3F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6687-BBCE-46D3-AD82-E09C8538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CF8F-57E4-414A-86B7-4E73ACA1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1B33-1643-4735-9913-3B41CB81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6FE-CAC1-4CD4-90F5-48EFF7C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0F84-B52A-4624-AA63-A4920D33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31C1-45FB-4D63-8227-FD2FE175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5B23C-1D4A-4EF8-945D-A6F57726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0BF4-7DFC-495E-BDF6-A2E21304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8756-4D1D-4BF7-B341-56C4189B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AAAC-715D-4A7D-8655-40E236FD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5C49-20F0-4FFF-B0FF-B2989C0E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FD4-76A9-402E-81C6-94C20C96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9120-F0B5-47C9-8E49-66D0E185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9B87-2676-4359-BB99-F762A485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FAC8-B9B2-4A32-8B9A-CF8AF98C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002A-F1F1-4368-8573-18430AEB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AFD7-5F65-4329-8A67-840797A1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7192-615D-4832-8088-5C166DE0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DD38-050F-4E2A-9DE1-DF0AC42C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0D0FA-2197-48F2-A7E5-405F8B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8C61-7E2B-46B3-924A-0BD99F0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4ED8-10B1-43B9-BC76-256DFCE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4923-571F-407F-81AA-FE5AC350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7696-FEC0-4BDE-82A6-E2D060DB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5BA1-133E-4014-881B-C301B48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FB1A-332C-4710-A84A-A9580866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E88E-8F58-44B1-AD56-F2378486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7BF0-B48F-4D92-9902-08889DF0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F3AE-2C3F-4B9F-A44E-6A7EA306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6F014-677C-4A28-A7D3-5C998022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B38F6-C87F-4E5D-858F-7ED6EFAA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A2645-86E0-4625-9DFA-D21E13799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F2382-8500-4878-A148-289C13C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7A246-B967-41A6-A100-10B90230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77FE6-1B47-425A-B056-3576C11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1A67-8ABB-476E-A6C1-EB60AD82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7E56-C9E2-4465-B958-75DE7B8C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1B97-A9CF-45E7-AFD2-3AF9FA7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11EFB-0F6B-495C-ACF2-3126DE66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614C-D0BE-4BD0-B9D3-E14C8E74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53908-6DF5-4CAC-8FE6-794FCD24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010B-DFEC-49F3-8AA9-94A76E4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D62F-1DE8-4A98-A8E7-1364A2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476B-79A3-4CEB-9DBC-6C706DA8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29395-5573-42B9-B6CB-4F69D0C6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340F-2308-4FC4-96E8-8A2E8E9F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E090-23E1-4062-A92A-97961B0D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59C0-0601-4922-858D-15650903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04CC-876B-4B11-94C9-66B4C1C7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CA50-4D37-47D0-9A82-B94A3FC2D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0152-346B-4E6F-AF2B-EA39866D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61A2F-A58A-40D5-91CE-18946A1E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4DE9-7361-4BB0-BCEB-F66F8940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644D-EF3A-4E40-9802-31656F23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E357F-9AC0-4DD6-B77A-C911C0AC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77E9-A076-43E8-AC90-4FF8A2C0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02A7-462B-4514-B82F-F733DB58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828E-C553-4BCC-9E1E-53D7EBBDD72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AF2E-E6A6-479E-BB9A-429456B36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E17A-2E99-4D7E-8368-751149C4A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71E4-C481-4EED-B4E2-7CDA9CF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6B83-7613-4EE0-8743-43D622CF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Ubiquitous Performance Analysis (UPA)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EA9D-F869-4250-A880-8307D8455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3860-4002-48FC-BD43-7CF791EE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44"/>
            <a:ext cx="10515600" cy="5990219"/>
          </a:xfrm>
        </p:spPr>
        <p:txBody>
          <a:bodyPr/>
          <a:lstStyle/>
          <a:p>
            <a:r>
              <a:rPr lang="en-US" dirty="0"/>
              <a:t>Agenda: Talk about other tools in UPA workflows</a:t>
            </a:r>
          </a:p>
          <a:p>
            <a:r>
              <a:rPr lang="en-US" dirty="0"/>
              <a:t>Agenda: Talk about plugging tools into each other as part of UPA</a:t>
            </a:r>
          </a:p>
          <a:p>
            <a:r>
              <a:rPr lang="en-US" dirty="0"/>
              <a:t>Agenda: Talk about tuning UPA measurement, what’s on by default?</a:t>
            </a:r>
          </a:p>
          <a:p>
            <a:r>
              <a:rPr lang="en-US" dirty="0"/>
              <a:t>Agenda: Shared or common tool components (score-p, caliper as measurement).  Adiak.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4F0A-9DD0-4A79-ADEC-3807C8B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/>
          <a:lstStyle/>
          <a:p>
            <a:r>
              <a:rPr lang="en-US" dirty="0"/>
              <a:t>ORNL </a:t>
            </a:r>
            <a:r>
              <a:rPr lang="en-US" dirty="0" err="1"/>
              <a:t>Caascade</a:t>
            </a:r>
            <a:r>
              <a:rPr lang="en-US" dirty="0"/>
              <a:t>: Module environment will run source code analysis.  What MPI/functions are applications using?  X-Alt style information.  </a:t>
            </a:r>
          </a:p>
          <a:p>
            <a:r>
              <a:rPr lang="en-US" dirty="0"/>
              <a:t>Heavy overlap with monitoring </a:t>
            </a:r>
          </a:p>
          <a:p>
            <a:r>
              <a:rPr lang="en-US" dirty="0" err="1"/>
              <a:t>ProPE</a:t>
            </a:r>
            <a:r>
              <a:rPr lang="en-US" dirty="0"/>
              <a:t> out of Dresden may be in a UPA area, unsure</a:t>
            </a:r>
          </a:p>
          <a:p>
            <a:r>
              <a:rPr lang="en-US" dirty="0"/>
              <a:t>JSC may be collecting high-level metrics that is shared with users</a:t>
            </a:r>
          </a:p>
          <a:p>
            <a:r>
              <a:rPr lang="en-US" dirty="0"/>
              <a:t>Many applications have built-in timers that record data with every run.  Can graph nightly test results.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3942-FA75-42FF-A2E9-9D4A1EE4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054D-0AEF-4ACB-86B6-9510D5A1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126567"/>
          </a:xfrm>
        </p:spPr>
        <p:txBody>
          <a:bodyPr/>
          <a:lstStyle/>
          <a:p>
            <a:r>
              <a:rPr lang="en-US" dirty="0"/>
              <a:t>Adiak – Sharing name/value pairs among tools</a:t>
            </a:r>
          </a:p>
          <a:p>
            <a:pPr lvl="1"/>
            <a:r>
              <a:rPr lang="en-US" dirty="0"/>
              <a:t>MDHIM – (</a:t>
            </a:r>
            <a:r>
              <a:rPr lang="en-US" dirty="0" err="1"/>
              <a:t>hxhim</a:t>
            </a:r>
            <a:r>
              <a:rPr lang="en-US" dirty="0"/>
              <a:t>) </a:t>
            </a:r>
            <a:r>
              <a:rPr lang="en-US" dirty="0" err="1"/>
              <a:t>multidemsional</a:t>
            </a:r>
            <a:r>
              <a:rPr lang="en-US" dirty="0"/>
              <a:t> hash in memory, also has key/value space over MPI.  </a:t>
            </a:r>
          </a:p>
          <a:p>
            <a:r>
              <a:rPr lang="en-US" dirty="0"/>
              <a:t>Gotcha – Alternative to LD_PRELOAD.  Wraps functions though API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3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186-F2FA-4143-8A12-F5909F0D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UPA differences from classic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1BCB-D8B2-46D4-8A03-0D5F9B54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/>
          <a:lstStyle/>
          <a:p>
            <a:r>
              <a:rPr lang="en-US" dirty="0"/>
              <a:t>Attribution of metrics to application space</a:t>
            </a:r>
          </a:p>
          <a:p>
            <a:r>
              <a:rPr lang="en-US" dirty="0"/>
              <a:t>Job launch easier</a:t>
            </a:r>
          </a:p>
          <a:p>
            <a:r>
              <a:rPr lang="en-US" dirty="0"/>
              <a:t>Communication easier (or more tied to application)</a:t>
            </a:r>
          </a:p>
          <a:p>
            <a:r>
              <a:rPr lang="en-US" dirty="0"/>
              <a:t>Outputting data is managed by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1ED5-3601-4BFF-A8F0-72434626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UPA	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AF1A-2348-42C6-97C2-A37BC661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is LLNL’s current idea. Uses </a:t>
            </a:r>
            <a:r>
              <a:rPr lang="en-US" dirty="0" err="1"/>
              <a:t>crossfilter</a:t>
            </a:r>
            <a:r>
              <a:rPr lang="en-US" dirty="0"/>
              <a:t>.</a:t>
            </a:r>
          </a:p>
          <a:p>
            <a:r>
              <a:rPr lang="en-US" dirty="0"/>
              <a:t>Maybe technologies in </a:t>
            </a:r>
            <a:r>
              <a:rPr lang="en-US" dirty="0" err="1"/>
              <a:t>ProPe</a:t>
            </a:r>
            <a:r>
              <a:rPr lang="en-US" dirty="0"/>
              <a:t>?</a:t>
            </a:r>
          </a:p>
          <a:p>
            <a:r>
              <a:rPr lang="en-US" dirty="0"/>
              <a:t>Feeding data in </a:t>
            </a:r>
            <a:r>
              <a:rPr lang="en-US" dirty="0" err="1"/>
              <a:t>splunk</a:t>
            </a:r>
            <a:r>
              <a:rPr lang="en-US" dirty="0"/>
              <a:t>, Grafana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4074-112F-4DFB-B8E1-818CFF92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UPA Trade-offs between Apps and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F6F3-3237-4242-8B00-FB027BD0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2"/>
            <a:ext cx="10515600" cy="5075767"/>
          </a:xfrm>
        </p:spPr>
        <p:txBody>
          <a:bodyPr/>
          <a:lstStyle/>
          <a:p>
            <a:r>
              <a:rPr lang="en-US" dirty="0"/>
              <a:t>Would be nice to have a UPA that doesn’t require as tight application integration.</a:t>
            </a:r>
          </a:p>
          <a:p>
            <a:pPr lvl="1"/>
            <a:r>
              <a:rPr lang="en-US" dirty="0"/>
              <a:t>Sampling, symbol/</a:t>
            </a:r>
            <a:r>
              <a:rPr lang="en-US" dirty="0" err="1"/>
              <a:t>lineno</a:t>
            </a:r>
            <a:r>
              <a:rPr lang="en-US" dirty="0"/>
              <a:t> lookups for attribution</a:t>
            </a:r>
          </a:p>
          <a:p>
            <a:pPr lvl="1"/>
            <a:r>
              <a:rPr lang="en-US" dirty="0"/>
              <a:t>Would need techniques to capture app metadata</a:t>
            </a:r>
          </a:p>
          <a:p>
            <a:r>
              <a:rPr lang="en-US" dirty="0"/>
              <a:t>UPA is harder for facilities that don’t develop their own applications, or run community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5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385-3E50-4221-97EF-459F6DA6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Tightly Integrated tools/applications help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37D4-DF99-4795-9874-532786CF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FOMs</a:t>
            </a:r>
          </a:p>
          <a:p>
            <a:r>
              <a:rPr lang="en-US" dirty="0"/>
              <a:t>Load balance metrics</a:t>
            </a:r>
          </a:p>
          <a:p>
            <a:endParaRPr lang="en-US" dirty="0"/>
          </a:p>
          <a:p>
            <a:r>
              <a:rPr lang="en-US" dirty="0"/>
              <a:t>Nicer if tools provide infrastructure, but applications create/interpret these metrics</a:t>
            </a:r>
          </a:p>
          <a:p>
            <a:endParaRPr lang="en-US" dirty="0"/>
          </a:p>
          <a:p>
            <a:r>
              <a:rPr lang="en-US" dirty="0"/>
              <a:t>Can be distinct from UPA, but goes along </a:t>
            </a:r>
            <a:r>
              <a:rPr lang="en-US"/>
              <a:t>with it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Ubiquitous Performance Analysis (UPA) Notes</vt:lpstr>
      <vt:lpstr>PowerPoint Presentation</vt:lpstr>
      <vt:lpstr>PowerPoint Presentation</vt:lpstr>
      <vt:lpstr>Infrastructure</vt:lpstr>
      <vt:lpstr>UPA differences from classic tools</vt:lpstr>
      <vt:lpstr>Visualization of UPA data</vt:lpstr>
      <vt:lpstr>UPA Trade-offs between Apps and Facilities</vt:lpstr>
      <vt:lpstr>Tightly Integrated tools/applications help each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Performance Analysis (UPA) Notes</dc:title>
  <dc:creator>Legendre, Matthew P.</dc:creator>
  <cp:lastModifiedBy>Legendre, Matthew P.</cp:lastModifiedBy>
  <cp:revision>8</cp:revision>
  <dcterms:created xsi:type="dcterms:W3CDTF">2019-07-31T17:31:49Z</dcterms:created>
  <dcterms:modified xsi:type="dcterms:W3CDTF">2019-07-31T19:00:14Z</dcterms:modified>
</cp:coreProperties>
</file>