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2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37" y="2128837"/>
            <a:ext cx="8523458" cy="4721233"/>
            <a:chOff x="-1" y="-2"/>
            <a:chExt cx="8523457" cy="4721232"/>
          </a:xfrm>
        </p:grpSpPr>
        <p:grpSp>
          <p:nvGrpSpPr>
            <p:cNvPr id="7" name="Group 5"/>
            <p:cNvGrpSpPr/>
            <p:nvPr/>
          </p:nvGrpSpPr>
          <p:grpSpPr>
            <a:xfrm>
              <a:off x="-2" y="1411286"/>
              <a:ext cx="8523458" cy="3309944"/>
              <a:chOff x="0" y="-1"/>
              <a:chExt cx="8523457" cy="3309943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6" cy="2652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9" y="700087"/>
                <a:ext cx="2664773" cy="128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7" y="1771651"/>
                <a:ext cx="6030129" cy="1538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2"/>
                <a:ext cx="6364551" cy="3309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5" y="138112"/>
                <a:ext cx="2641491" cy="855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1" y="-3"/>
              <a:ext cx="3862755" cy="24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90" y="6228082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7" marR="0" indent="-617217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Faithful（1）</a:t>
            </a:r>
          </a:p>
        </p:txBody>
      </p:sp>
      <p:sp>
        <p:nvSpPr>
          <p:cNvPr id="96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come, all ye faithful,</a:t>
            </a:r>
          </a:p>
          <a:p>
            <a:pPr/>
            <a:r>
              <a:t>joyful and triumphant,</a:t>
            </a:r>
          </a:p>
          <a:p>
            <a:pPr/>
            <a:r>
              <a:t>O come ye, O come ye, to Bethlehem;</a:t>
            </a:r>
          </a:p>
          <a:p>
            <a:pPr/>
            <a:r>
              <a:t>Come and behold Him,</a:t>
            </a:r>
          </a:p>
          <a:p>
            <a:pPr/>
            <a:r>
              <a:t>born the King of angels;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Faithful（1）</a:t>
            </a:r>
          </a:p>
        </p:txBody>
      </p:sp>
      <p:sp>
        <p:nvSpPr>
          <p:cNvPr id="99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Christ the Lord.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Faithful（2）</a:t>
            </a:r>
          </a:p>
        </p:txBody>
      </p:sp>
      <p:sp>
        <p:nvSpPr>
          <p:cNvPr id="102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Sing, choirs of angels,</a:t>
            </a:r>
          </a:p>
          <a:p>
            <a:pPr/>
            <a:r>
              <a:t>sing in exultation,</a:t>
            </a:r>
          </a:p>
          <a:p>
            <a:pPr/>
            <a:r>
              <a:t>O sing, all ye citizens of heaven above!</a:t>
            </a:r>
          </a:p>
          <a:p>
            <a:pPr/>
            <a:r>
              <a:t>Glory to God,</a:t>
            </a:r>
          </a:p>
          <a:p>
            <a:pPr/>
            <a:r>
              <a:t>all glory in the highest;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Faithful（2）</a:t>
            </a:r>
          </a:p>
        </p:txBody>
      </p:sp>
      <p:sp>
        <p:nvSpPr>
          <p:cNvPr id="105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Christ the Lord.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Faithful（3）</a:t>
            </a:r>
          </a:p>
        </p:txBody>
      </p:sp>
      <p:sp>
        <p:nvSpPr>
          <p:cNvPr id="108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Yea, Lord, we greet Thee,</a:t>
            </a:r>
          </a:p>
          <a:p>
            <a:pPr/>
            <a:r>
              <a:t>born this happy morning,</a:t>
            </a:r>
          </a:p>
          <a:p>
            <a:pPr/>
            <a:r>
              <a:t>Jesus, to Thee be glory given;</a:t>
            </a:r>
          </a:p>
          <a:p>
            <a:pPr/>
            <a:r>
              <a:t>Word of the Father,</a:t>
            </a:r>
          </a:p>
          <a:p>
            <a:pPr/>
            <a:r>
              <a:t>now in flesh appearing;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>
            <a:lvl1pPr defTabSz="859536">
              <a:defRPr sz="5076">
                <a:effectLst>
                  <a:outerShdw sx="100000" sy="100000" kx="0" ky="0" algn="b" rotWithShape="0" blurRad="35814" dist="35814" dir="2700000">
                    <a:srgbClr val="000000"/>
                  </a:outerShdw>
                </a:effectLst>
              </a:defRPr>
            </a:lvl1pPr>
          </a:lstStyle>
          <a:p>
            <a:pPr/>
            <a:r>
              <a:t>#136 O Come, All Ye Faithful（3）</a:t>
            </a:r>
          </a:p>
        </p:txBody>
      </p:sp>
      <p:sp>
        <p:nvSpPr>
          <p:cNvPr id="111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O come, let us adore Him,</a:t>
            </a:r>
          </a:p>
          <a:p>
            <a:pPr/>
            <a:r>
              <a:t>Christ the Lord.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