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87405" autoAdjust="0"/>
  </p:normalViewPr>
  <p:slideViewPr>
    <p:cSldViewPr>
      <p:cViewPr varScale="1">
        <p:scale>
          <a:sx n="103" d="100"/>
          <a:sy n="103" d="100"/>
        </p:scale>
        <p:origin x="84" y="546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82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842" y="6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32ED65-621B-4A85-963B-E06C253A11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64F68-866C-4344-8961-DADDD06008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F506A-96F6-4545-A9A6-12FC1491828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97F82-CB22-4012-B2F6-4B1012876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36E2E-6A0E-4446-8BED-3879E9411E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59DCA-BEA4-4116-9B24-56909B0D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58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3D0ADD67-1D25-4DBC-9450-6D4ED4901E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563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u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6F4C7C-4992-4730-A862-FA0FA16864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71600" y="989201"/>
            <a:ext cx="6019800" cy="4879597"/>
          </a:xfrm>
        </p:spPr>
        <p:txBody>
          <a:bodyPr/>
          <a:lstStyle>
            <a:lvl1pPr algn="l">
              <a:defRPr sz="4800"/>
            </a:lvl1pPr>
          </a:lstStyle>
          <a:p>
            <a:pPr lvl="0"/>
            <a:r>
              <a:rPr lang="zh-TW" altLang="en-US" dirty="0"/>
              <a:t>   請儘量往前或往中間坐</a:t>
            </a:r>
            <a:r>
              <a:rPr lang="en-US" altLang="zh-TW" dirty="0"/>
              <a:t>,</a:t>
            </a:r>
            <a:r>
              <a:rPr lang="zh-TW" altLang="en-US" dirty="0"/>
              <a:t>並將手機關閉或關至靜音</a:t>
            </a:r>
            <a:r>
              <a:rPr lang="en-US" altLang="zh-TW" dirty="0"/>
              <a:t>,</a:t>
            </a:r>
            <a:r>
              <a:rPr lang="zh-TW" altLang="en-US" dirty="0"/>
              <a:t>預備心敬拜！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2E5DB24-8222-490C-B1B6-342405084CD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772400" y="609600"/>
            <a:ext cx="3048000" cy="556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dirty="0"/>
              <a:t>手機</a:t>
            </a:r>
            <a:endParaRPr lang="en-US" altLang="zh-CN" dirty="0"/>
          </a:p>
          <a:p>
            <a:r>
              <a:rPr lang="zh-CN" altLang="en-US" dirty="0"/>
              <a:t>靜音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6F4C7C-4992-4730-A862-FA0FA16864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066800"/>
            <a:ext cx="10414000" cy="4267200"/>
          </a:xfrm>
        </p:spPr>
        <p:txBody>
          <a:bodyPr/>
          <a:lstStyle>
            <a:lvl1pPr algn="l">
              <a:defRPr sz="4800"/>
            </a:lvl1pPr>
          </a:lstStyle>
          <a:p>
            <a:pPr lvl="0"/>
            <a:r>
              <a:rPr lang="zh-TW" altLang="en-US" dirty="0"/>
              <a:t>  惟耶和華在他的聖殿中</a:t>
            </a:r>
            <a:r>
              <a:rPr lang="en-US" altLang="zh-TW" dirty="0"/>
              <a:t>;</a:t>
            </a:r>
          </a:p>
          <a:p>
            <a:pPr lvl="0"/>
            <a:r>
              <a:rPr lang="zh-TW" altLang="en-US" dirty="0"/>
              <a:t>全地的人，都當在他面前</a:t>
            </a:r>
            <a:endParaRPr lang="en-US" altLang="zh-TW" dirty="0"/>
          </a:p>
          <a:p>
            <a:pPr lvl="0"/>
            <a:r>
              <a:rPr lang="zh-TW" altLang="en-US" dirty="0"/>
              <a:t>肅敬靜默。</a:t>
            </a:r>
          </a:p>
          <a:p>
            <a:pPr lvl="0"/>
            <a:endParaRPr lang="zh-TW" altLang="en-US" dirty="0"/>
          </a:p>
          <a:p>
            <a:pPr lvl="0"/>
            <a:r>
              <a:rPr lang="zh-TW" altLang="en-US" dirty="0"/>
              <a:t>           	哈巴谷書 </a:t>
            </a:r>
            <a:r>
              <a:rPr lang="en-US" altLang="zh-TW" dirty="0"/>
              <a:t>2:20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3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5214-B6AB-472E-B54B-F201E2FAC1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u="none"/>
            </a:lvl1pPr>
          </a:lstStyle>
          <a:p>
            <a:r>
              <a:rPr lang="en-US" altLang="zh-CN" dirty="0"/>
              <a:t>#23 </a:t>
            </a:r>
            <a:r>
              <a:rPr lang="zh-CN" altLang="en-US" dirty="0"/>
              <a:t>三一頌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877F6-90A5-4911-B6B4-6AAD6A2906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828800"/>
            <a:ext cx="11379200" cy="47244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zh-TW" altLang="en-US" dirty="0"/>
              <a:t>讚美真神萬福之根</a:t>
            </a:r>
          </a:p>
          <a:p>
            <a:pPr lvl="0"/>
            <a:r>
              <a:rPr lang="zh-TW" altLang="en-US" dirty="0"/>
              <a:t>世上萬民讚美主恩</a:t>
            </a:r>
          </a:p>
          <a:p>
            <a:pPr lvl="0"/>
            <a:r>
              <a:rPr lang="zh-TW" altLang="en-US" dirty="0"/>
              <a:t>天使天軍讚美主名</a:t>
            </a:r>
          </a:p>
          <a:p>
            <a:pPr lvl="0"/>
            <a:r>
              <a:rPr lang="zh-TW" altLang="en-US" dirty="0"/>
              <a:t>讚美聖父聖子聖靈</a:t>
            </a:r>
          </a:p>
          <a:p>
            <a:pPr lvl="0"/>
            <a:r>
              <a:rPr lang="zh-TW" altLang="en-US" dirty="0"/>
              <a:t>阿們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5214-B6AB-472E-B54B-F201E2FAC1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u="none"/>
            </a:lvl1pPr>
          </a:lstStyle>
          <a:p>
            <a:r>
              <a:rPr lang="zh-CN" altLang="en-US" dirty="0"/>
              <a:t>約翰福音 </a:t>
            </a:r>
            <a:r>
              <a:rPr lang="en-US" altLang="zh-CN" dirty="0"/>
              <a:t>3:16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877F6-90A5-4911-B6B4-6AAD6A2906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828800"/>
            <a:ext cx="11379200" cy="4724400"/>
          </a:xfrm>
        </p:spPr>
        <p:txBody>
          <a:bodyPr/>
          <a:lstStyle>
            <a:lvl1pPr algn="l" eaLnBrk="1">
              <a:defRPr sz="4800" b="0"/>
            </a:lvl1pPr>
          </a:lstStyle>
          <a:p>
            <a:pPr lvl="0"/>
            <a:r>
              <a:rPr lang="en-US" altLang="zh-TW" dirty="0"/>
              <a:t>16 </a:t>
            </a:r>
            <a:r>
              <a:rPr lang="zh-CN" altLang="en-US" dirty="0"/>
              <a:t>神愛世人，甚至將他的獨生子賜給他們，叫一切信他的不至滅亡反得永生。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3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or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5214-B6AB-472E-B54B-F201E2FAC1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6000" u="none"/>
            </a:lvl1pPr>
          </a:lstStyle>
          <a:p>
            <a:r>
              <a:rPr lang="zh-CN" altLang="en-US" dirty="0"/>
              <a:t>本週金句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877F6-90A5-4911-B6B4-6AAD6A2906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828800"/>
            <a:ext cx="11379200" cy="4724400"/>
          </a:xfrm>
        </p:spPr>
        <p:txBody>
          <a:bodyPr/>
          <a:lstStyle>
            <a:lvl1pPr algn="l" eaLnBrk="1">
              <a:defRPr sz="4800"/>
            </a:lvl1pPr>
          </a:lstStyle>
          <a:p>
            <a:pPr lvl="0"/>
            <a:r>
              <a:rPr lang="zh-CN" altLang="en-US" dirty="0"/>
              <a:t>       神愛世人，甚至將他的獨生子賜給他們，叫一切信他的不至滅亡反得永生。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                   約翰福音</a:t>
            </a:r>
            <a:r>
              <a:rPr lang="en-US" altLang="zh-CN" dirty="0"/>
              <a:t>3:16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7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2EA7-804C-4EF7-BE6D-72C4B520F9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00" y="1066800"/>
            <a:ext cx="11074400" cy="4876800"/>
          </a:xfrm>
        </p:spPr>
        <p:txBody>
          <a:bodyPr/>
          <a:lstStyle>
            <a:lvl1pPr>
              <a:defRPr sz="6000" b="1" u="none"/>
            </a:lvl1pPr>
          </a:lstStyle>
          <a:p>
            <a:r>
              <a:rPr lang="zh-CN" altLang="en-US" dirty="0"/>
              <a:t>信息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「做門徒的代價」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朱樂華 牧師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2362201"/>
            <a:ext cx="10363200" cy="1323439"/>
          </a:xfrm>
        </p:spPr>
        <p:txBody>
          <a:bodyPr anchor="ctr" anchorCtr="0">
            <a:spAutoFit/>
          </a:bodyPr>
          <a:lstStyle>
            <a:lvl1pPr marL="0" indent="0">
              <a:buNone/>
              <a:defRPr sz="8000" b="1">
                <a:solidFill>
                  <a:srgbClr val="FFFF00"/>
                </a:solidFill>
                <a:latin typeface="+mn-ea"/>
                <a:ea typeface="+mn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頌  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53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3657441" y="2128840"/>
            <a:ext cx="8523448" cy="4721225"/>
            <a:chOff x="1728" y="1341"/>
            <a:chExt cx="4027" cy="2974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三一頌</a:t>
            </a:r>
            <a:endParaRPr lang="en-US" dirty="0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4" y="1722438"/>
            <a:ext cx="11522075" cy="4906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讚美真神萬福之根</a:t>
            </a:r>
          </a:p>
          <a:p>
            <a:pPr lvl="0"/>
            <a:r>
              <a:rPr lang="zh-TW" altLang="en-US" dirty="0"/>
              <a:t>世上萬民讚美主恩</a:t>
            </a:r>
          </a:p>
          <a:p>
            <a:pPr lvl="0"/>
            <a:r>
              <a:rPr lang="zh-TW" altLang="en-US" dirty="0"/>
              <a:t>天使天軍讚美主名</a:t>
            </a:r>
          </a:p>
          <a:p>
            <a:pPr lvl="0"/>
            <a:r>
              <a:rPr lang="zh-TW" altLang="en-US" dirty="0"/>
              <a:t>讚美聖父聖子聖靈</a:t>
            </a:r>
          </a:p>
          <a:p>
            <a:pPr lvl="0"/>
            <a:r>
              <a:rPr lang="zh-TW" altLang="en-US" dirty="0"/>
              <a:t>阿們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0" r:id="rId1"/>
    <p:sldLayoutId id="2147483806" r:id="rId2"/>
    <p:sldLayoutId id="2147483801" r:id="rId3"/>
    <p:sldLayoutId id="2147483802" r:id="rId4"/>
    <p:sldLayoutId id="2147483803" r:id="rId5"/>
    <p:sldLayoutId id="2147483805" r:id="rId6"/>
    <p:sldLayoutId id="2147483796" r:id="rId7"/>
    <p:sldLayoutId id="2147483804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b="1" u="none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ea"/>
          <a:ea typeface="+mn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defRPr sz="5400" b="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ea"/>
          <a:ea typeface="+mj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華康新魏">
      <a:majorFont>
        <a:latin typeface="DFPWeiBei-B5-AZ"/>
        <a:ea typeface="DFPWeiBei-B5-AZ"/>
        <a:cs typeface=""/>
      </a:majorFont>
      <a:minorFont>
        <a:latin typeface="DFPWeiBei-B5-AZ"/>
        <a:ea typeface="DFPWeiBei-B5-AZ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25889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DFPWeiBei-B5-AZ</vt:lpstr>
      <vt:lpstr>PMingLiU</vt:lpstr>
      <vt:lpstr>Arial</vt:lpstr>
      <vt:lpstr>Garamond</vt:lpstr>
      <vt:lpstr>Wingdings</vt:lpstr>
      <vt:lpstr>Stream_blue</vt:lpstr>
    </vt:vector>
  </TitlesOfParts>
  <Company>MS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MVCCC</dc:title>
  <dc:creator>SYSTEM</dc:creator>
  <cp:lastModifiedBy>Fu Dyno</cp:lastModifiedBy>
  <cp:revision>1005</cp:revision>
  <dcterms:created xsi:type="dcterms:W3CDTF">2018-12-08T16:36:59Z</dcterms:created>
  <dcterms:modified xsi:type="dcterms:W3CDTF">2019-03-21T06:09:41Z</dcterms:modified>
</cp:coreProperties>
</file>