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62" r:id="rId4"/>
    <p:sldId id="259" r:id="rId5"/>
    <p:sldId id="263" r:id="rId6"/>
    <p:sldId id="260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ＭＳ Ｐゴシック" pitchFamily="34" charset="-128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ＭＳ Ｐゴシック" pitchFamily="34" charset="-128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ＭＳ Ｐゴシック" pitchFamily="34" charset="-128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ＭＳ Ｐゴシック" pitchFamily="34" charset="-128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ＭＳ Ｐゴシック" pitchFamily="34" charset="-128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ＭＳ Ｐゴシック" pitchFamily="34" charset="-128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ＭＳ Ｐゴシック" pitchFamily="34" charset="-128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ＭＳ Ｐゴシック" pitchFamily="34" charset="-128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ＭＳ Ｐゴシック" pitchFamily="34" charset="-128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87405" autoAdjust="0"/>
  </p:normalViewPr>
  <p:slideViewPr>
    <p:cSldViewPr>
      <p:cViewPr varScale="1">
        <p:scale>
          <a:sx n="101" d="100"/>
          <a:sy n="101" d="100"/>
        </p:scale>
        <p:origin x="93" y="93"/>
      </p:cViewPr>
      <p:guideLst>
        <p:guide orient="horz" pos="2208"/>
        <p:guide pos="3840"/>
      </p:guideLst>
    </p:cSldViewPr>
  </p:slideViewPr>
  <p:outlineViewPr>
    <p:cViewPr>
      <p:scale>
        <a:sx n="33" d="100"/>
        <a:sy n="33" d="100"/>
      </p:scale>
      <p:origin x="0" y="82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1842" y="6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yno Fu" userId="0d2da80fdb69290a" providerId="LiveId" clId="{947EE767-8FD0-442D-B6AB-3166A01429A1}"/>
    <pc:docChg chg="undo addSld delSld modSld">
      <pc:chgData name="Dyno Fu" userId="0d2da80fdb69290a" providerId="LiveId" clId="{947EE767-8FD0-442D-B6AB-3166A01429A1}" dt="2019-04-28T05:19:52.423" v="101" actId="20577"/>
      <pc:docMkLst>
        <pc:docMk/>
      </pc:docMkLst>
      <pc:sldChg chg="modSp add">
        <pc:chgData name="Dyno Fu" userId="0d2da80fdb69290a" providerId="LiveId" clId="{947EE767-8FD0-442D-B6AB-3166A01429A1}" dt="2019-04-28T05:19:52.423" v="101" actId="20577"/>
        <pc:sldMkLst>
          <pc:docMk/>
          <pc:sldMk cId="442860263" sldId="257"/>
        </pc:sldMkLst>
        <pc:spChg chg="mod">
          <ac:chgData name="Dyno Fu" userId="0d2da80fdb69290a" providerId="LiveId" clId="{947EE767-8FD0-442D-B6AB-3166A01429A1}" dt="2019-04-28T05:11:06.588" v="80"/>
          <ac:spMkLst>
            <pc:docMk/>
            <pc:sldMk cId="442860263" sldId="257"/>
            <ac:spMk id="2" creationId="{D832BD4A-ED76-4E03-8290-8F660B4075B7}"/>
          </ac:spMkLst>
        </pc:spChg>
        <pc:spChg chg="mod">
          <ac:chgData name="Dyno Fu" userId="0d2da80fdb69290a" providerId="LiveId" clId="{947EE767-8FD0-442D-B6AB-3166A01429A1}" dt="2019-04-28T05:19:52.423" v="101" actId="20577"/>
          <ac:spMkLst>
            <pc:docMk/>
            <pc:sldMk cId="442860263" sldId="257"/>
            <ac:spMk id="3" creationId="{77A61026-DE2F-472D-A4E9-94E30F1823D7}"/>
          </ac:spMkLst>
        </pc:spChg>
      </pc:sldChg>
      <pc:sldChg chg="modSp add">
        <pc:chgData name="Dyno Fu" userId="0d2da80fdb69290a" providerId="LiveId" clId="{947EE767-8FD0-442D-B6AB-3166A01429A1}" dt="2019-04-28T05:17:10.721" v="95" actId="20577"/>
        <pc:sldMkLst>
          <pc:docMk/>
          <pc:sldMk cId="2268503940" sldId="258"/>
        </pc:sldMkLst>
        <pc:spChg chg="mod">
          <ac:chgData name="Dyno Fu" userId="0d2da80fdb69290a" providerId="LiveId" clId="{947EE767-8FD0-442D-B6AB-3166A01429A1}" dt="2019-04-28T05:17:10.721" v="95" actId="20577"/>
          <ac:spMkLst>
            <pc:docMk/>
            <pc:sldMk cId="2268503940" sldId="258"/>
            <ac:spMk id="2" creationId="{A3053D58-4018-47A0-8329-AA45E1137426}"/>
          </ac:spMkLst>
        </pc:spChg>
        <pc:spChg chg="mod">
          <ac:chgData name="Dyno Fu" userId="0d2da80fdb69290a" providerId="LiveId" clId="{947EE767-8FD0-442D-B6AB-3166A01429A1}" dt="2019-04-26T05:14:02.448" v="33" actId="20577"/>
          <ac:spMkLst>
            <pc:docMk/>
            <pc:sldMk cId="2268503940" sldId="258"/>
            <ac:spMk id="3" creationId="{B28C4483-FD4E-4CCA-877B-6807BDF06323}"/>
          </ac:spMkLst>
        </pc:spChg>
      </pc:sldChg>
      <pc:sldChg chg="modSp add">
        <pc:chgData name="Dyno Fu" userId="0d2da80fdb69290a" providerId="LiveId" clId="{947EE767-8FD0-442D-B6AB-3166A01429A1}" dt="2019-04-28T05:17:15.106" v="96" actId="20577"/>
        <pc:sldMkLst>
          <pc:docMk/>
          <pc:sldMk cId="529017695" sldId="259"/>
        </pc:sldMkLst>
        <pc:spChg chg="mod">
          <ac:chgData name="Dyno Fu" userId="0d2da80fdb69290a" providerId="LiveId" clId="{947EE767-8FD0-442D-B6AB-3166A01429A1}" dt="2019-04-28T05:17:15.106" v="96" actId="20577"/>
          <ac:spMkLst>
            <pc:docMk/>
            <pc:sldMk cId="529017695" sldId="259"/>
            <ac:spMk id="2" creationId="{A3053D58-4018-47A0-8329-AA45E1137426}"/>
          </ac:spMkLst>
        </pc:spChg>
      </pc:sldChg>
      <pc:sldChg chg="addSp delSp modSp add">
        <pc:chgData name="Dyno Fu" userId="0d2da80fdb69290a" providerId="LiveId" clId="{947EE767-8FD0-442D-B6AB-3166A01429A1}" dt="2019-04-28T05:17:20.120" v="97" actId="20577"/>
        <pc:sldMkLst>
          <pc:docMk/>
          <pc:sldMk cId="2736473673" sldId="260"/>
        </pc:sldMkLst>
        <pc:spChg chg="mod">
          <ac:chgData name="Dyno Fu" userId="0d2da80fdb69290a" providerId="LiveId" clId="{947EE767-8FD0-442D-B6AB-3166A01429A1}" dt="2019-04-28T05:17:20.120" v="97" actId="20577"/>
          <ac:spMkLst>
            <pc:docMk/>
            <pc:sldMk cId="2736473673" sldId="260"/>
            <ac:spMk id="2" creationId="{A3053D58-4018-47A0-8329-AA45E1137426}"/>
          </ac:spMkLst>
        </pc:spChg>
        <pc:spChg chg="add del">
          <ac:chgData name="Dyno Fu" userId="0d2da80fdb69290a" providerId="LiveId" clId="{947EE767-8FD0-442D-B6AB-3166A01429A1}" dt="2019-04-26T05:16:13.215" v="71"/>
          <ac:spMkLst>
            <pc:docMk/>
            <pc:sldMk cId="2736473673" sldId="260"/>
            <ac:spMk id="4" creationId="{D91F16FB-55FD-418A-A666-45B0E82DAB51}"/>
          </ac:spMkLst>
        </pc:spChg>
      </pc:sldChg>
      <pc:sldChg chg="modSp add">
        <pc:chgData name="Dyno Fu" userId="0d2da80fdb69290a" providerId="LiveId" clId="{947EE767-8FD0-442D-B6AB-3166A01429A1}" dt="2019-04-28T05:17:24.173" v="98" actId="20577"/>
        <pc:sldMkLst>
          <pc:docMk/>
          <pc:sldMk cId="3778043112" sldId="261"/>
        </pc:sldMkLst>
        <pc:spChg chg="mod">
          <ac:chgData name="Dyno Fu" userId="0d2da80fdb69290a" providerId="LiveId" clId="{947EE767-8FD0-442D-B6AB-3166A01429A1}" dt="2019-04-28T05:17:24.173" v="98" actId="20577"/>
          <ac:spMkLst>
            <pc:docMk/>
            <pc:sldMk cId="3778043112" sldId="261"/>
            <ac:spMk id="2" creationId="{A3053D58-4018-47A0-8329-AA45E1137426}"/>
          </ac:spMkLst>
        </pc:spChg>
      </pc:sldChg>
      <pc:sldChg chg="modSp add">
        <pc:chgData name="Dyno Fu" userId="0d2da80fdb69290a" providerId="LiveId" clId="{947EE767-8FD0-442D-B6AB-3166A01429A1}" dt="2019-04-28T05:11:29.489" v="84" actId="20577"/>
        <pc:sldMkLst>
          <pc:docMk/>
          <pc:sldMk cId="3822627864" sldId="262"/>
        </pc:sldMkLst>
        <pc:spChg chg="mod">
          <ac:chgData name="Dyno Fu" userId="0d2da80fdb69290a" providerId="LiveId" clId="{947EE767-8FD0-442D-B6AB-3166A01429A1}" dt="2019-04-28T05:11:29.489" v="84" actId="20577"/>
          <ac:spMkLst>
            <pc:docMk/>
            <pc:sldMk cId="3822627864" sldId="262"/>
            <ac:spMk id="2" creationId="{D832BD4A-ED76-4E03-8290-8F660B4075B7}"/>
          </ac:spMkLst>
        </pc:spChg>
        <pc:spChg chg="mod">
          <ac:chgData name="Dyno Fu" userId="0d2da80fdb69290a" providerId="LiveId" clId="{947EE767-8FD0-442D-B6AB-3166A01429A1}" dt="2019-04-26T05:15:22.182" v="61" actId="20577"/>
          <ac:spMkLst>
            <pc:docMk/>
            <pc:sldMk cId="3822627864" sldId="262"/>
            <ac:spMk id="3" creationId="{77A61026-DE2F-472D-A4E9-94E30F1823D7}"/>
          </ac:spMkLst>
        </pc:spChg>
      </pc:sldChg>
      <pc:sldChg chg="modSp add">
        <pc:chgData name="Dyno Fu" userId="0d2da80fdb69290a" providerId="LiveId" clId="{947EE767-8FD0-442D-B6AB-3166A01429A1}" dt="2019-04-28T05:11:59.865" v="88" actId="20577"/>
        <pc:sldMkLst>
          <pc:docMk/>
          <pc:sldMk cId="1133706464" sldId="263"/>
        </pc:sldMkLst>
        <pc:spChg chg="mod">
          <ac:chgData name="Dyno Fu" userId="0d2da80fdb69290a" providerId="LiveId" clId="{947EE767-8FD0-442D-B6AB-3166A01429A1}" dt="2019-04-28T05:11:59.865" v="88" actId="20577"/>
          <ac:spMkLst>
            <pc:docMk/>
            <pc:sldMk cId="1133706464" sldId="263"/>
            <ac:spMk id="2" creationId="{D832BD4A-ED76-4E03-8290-8F660B4075B7}"/>
          </ac:spMkLst>
        </pc:spChg>
        <pc:spChg chg="mod">
          <ac:chgData name="Dyno Fu" userId="0d2da80fdb69290a" providerId="LiveId" clId="{947EE767-8FD0-442D-B6AB-3166A01429A1}" dt="2019-04-26T05:15:56.809" v="69" actId="20577"/>
          <ac:spMkLst>
            <pc:docMk/>
            <pc:sldMk cId="1133706464" sldId="263"/>
            <ac:spMk id="3" creationId="{77A61026-DE2F-472D-A4E9-94E30F1823D7}"/>
          </ac:spMkLst>
        </pc:spChg>
      </pc:sldChg>
      <pc:sldChg chg="modSp add">
        <pc:chgData name="Dyno Fu" userId="0d2da80fdb69290a" providerId="LiveId" clId="{947EE767-8FD0-442D-B6AB-3166A01429A1}" dt="2019-04-28T05:12:17.967" v="92" actId="20577"/>
        <pc:sldMkLst>
          <pc:docMk/>
          <pc:sldMk cId="1572307046" sldId="264"/>
        </pc:sldMkLst>
        <pc:spChg chg="mod">
          <ac:chgData name="Dyno Fu" userId="0d2da80fdb69290a" providerId="LiveId" clId="{947EE767-8FD0-442D-B6AB-3166A01429A1}" dt="2019-04-28T05:12:17.967" v="92" actId="20577"/>
          <ac:spMkLst>
            <pc:docMk/>
            <pc:sldMk cId="1572307046" sldId="264"/>
            <ac:spMk id="2" creationId="{D832BD4A-ED76-4E03-8290-8F660B4075B7}"/>
          </ac:spMkLst>
        </pc:spChg>
        <pc:spChg chg="mod">
          <ac:chgData name="Dyno Fu" userId="0d2da80fdb69290a" providerId="LiveId" clId="{947EE767-8FD0-442D-B6AB-3166A01429A1}" dt="2019-04-26T05:16:41.610" v="77" actId="20577"/>
          <ac:spMkLst>
            <pc:docMk/>
            <pc:sldMk cId="1572307046" sldId="264"/>
            <ac:spMk id="3" creationId="{77A61026-DE2F-472D-A4E9-94E30F1823D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132ED65-621B-4A85-963B-E06C253A11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64F68-866C-4344-8961-DADDD06008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F506A-96F6-4545-A9A6-12FC14918280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97F82-CB22-4012-B2F6-4B1012876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36E2E-6A0E-4446-8BED-3879E9411E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59DCA-BEA4-4116-9B24-56909B0DC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58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3D0ADD67-1D25-4DBC-9450-6D4ED4901E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5635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lu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6F4C7C-4992-4730-A862-FA0FA16864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71600" y="989201"/>
            <a:ext cx="6019800" cy="4879597"/>
          </a:xfrm>
        </p:spPr>
        <p:txBody>
          <a:bodyPr/>
          <a:lstStyle>
            <a:lvl1pPr algn="l">
              <a:defRPr sz="4800"/>
            </a:lvl1pPr>
          </a:lstStyle>
          <a:p>
            <a:pPr lvl="0"/>
            <a:r>
              <a:rPr lang="zh-TW" altLang="en-US" dirty="0"/>
              <a:t>   請儘量往前或往中間坐</a:t>
            </a:r>
            <a:r>
              <a:rPr lang="en-US" altLang="zh-TW" dirty="0"/>
              <a:t>,</a:t>
            </a:r>
            <a:r>
              <a:rPr lang="zh-TW" altLang="en-US" dirty="0"/>
              <a:t>並將手機關閉或關至靜音</a:t>
            </a:r>
            <a:r>
              <a:rPr lang="en-US" altLang="zh-TW" dirty="0"/>
              <a:t>,</a:t>
            </a:r>
            <a:r>
              <a:rPr lang="zh-TW" altLang="en-US" dirty="0"/>
              <a:t>預備心敬拜！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2E5DB24-8222-490C-B1B6-342405084CD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772400" y="609600"/>
            <a:ext cx="3048000" cy="556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dirty="0"/>
              <a:t>手機</a:t>
            </a:r>
            <a:endParaRPr lang="en-US" altLang="zh-CN" dirty="0"/>
          </a:p>
          <a:p>
            <a:r>
              <a:rPr lang="zh-CN" altLang="en-US" dirty="0"/>
              <a:t>靜音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6F4C7C-4992-4730-A862-FA0FA16864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066800"/>
            <a:ext cx="10414000" cy="4267200"/>
          </a:xfrm>
        </p:spPr>
        <p:txBody>
          <a:bodyPr/>
          <a:lstStyle>
            <a:lvl1pPr algn="l">
              <a:defRPr sz="4800"/>
            </a:lvl1pPr>
          </a:lstStyle>
          <a:p>
            <a:pPr lvl="0"/>
            <a:r>
              <a:rPr lang="zh-TW" altLang="en-US" dirty="0"/>
              <a:t>  惟耶和華在他的聖殿中</a:t>
            </a:r>
            <a:r>
              <a:rPr lang="en-US" altLang="zh-TW" dirty="0"/>
              <a:t>;</a:t>
            </a:r>
          </a:p>
          <a:p>
            <a:pPr lvl="0"/>
            <a:r>
              <a:rPr lang="zh-TW" altLang="en-US" dirty="0"/>
              <a:t>全地的人，都當在他面前</a:t>
            </a:r>
            <a:endParaRPr lang="en-US" altLang="zh-TW" dirty="0"/>
          </a:p>
          <a:p>
            <a:pPr lvl="0"/>
            <a:r>
              <a:rPr lang="zh-TW" altLang="en-US" dirty="0"/>
              <a:t>肅敬靜默。</a:t>
            </a:r>
          </a:p>
          <a:p>
            <a:pPr lvl="0"/>
            <a:endParaRPr lang="zh-TW" altLang="en-US" dirty="0"/>
          </a:p>
          <a:p>
            <a:pPr lvl="0"/>
            <a:r>
              <a:rPr lang="zh-TW" altLang="en-US" dirty="0"/>
              <a:t>           	哈巴谷書 </a:t>
            </a:r>
            <a:r>
              <a:rPr lang="en-US" altLang="zh-TW" dirty="0"/>
              <a:t>2:20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33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y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5214-B6AB-472E-B54B-F201E2FAC1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u="none"/>
            </a:lvl1pPr>
          </a:lstStyle>
          <a:p>
            <a:r>
              <a:rPr lang="en-US" altLang="zh-CN" dirty="0"/>
              <a:t>#23 </a:t>
            </a:r>
            <a:r>
              <a:rPr lang="zh-CN" altLang="en-US" dirty="0"/>
              <a:t>三一頌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877F6-90A5-4911-B6B4-6AAD6A2906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828800"/>
            <a:ext cx="11379200" cy="47244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zh-TW" altLang="en-US" dirty="0"/>
              <a:t>讚美真神萬福之根</a:t>
            </a:r>
          </a:p>
          <a:p>
            <a:pPr lvl="0"/>
            <a:r>
              <a:rPr lang="zh-TW" altLang="en-US" dirty="0"/>
              <a:t>世上萬民讚美主恩</a:t>
            </a:r>
          </a:p>
          <a:p>
            <a:pPr lvl="0"/>
            <a:r>
              <a:rPr lang="zh-TW" altLang="en-US" dirty="0"/>
              <a:t>天使天軍讚美主名</a:t>
            </a:r>
          </a:p>
          <a:p>
            <a:pPr lvl="0"/>
            <a:r>
              <a:rPr lang="zh-TW" altLang="en-US" dirty="0"/>
              <a:t>讚美聖父聖子聖靈</a:t>
            </a:r>
          </a:p>
          <a:p>
            <a:pPr lvl="0"/>
            <a:r>
              <a:rPr lang="zh-TW" altLang="en-US" dirty="0"/>
              <a:t>阿們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5214-B6AB-472E-B54B-F201E2FAC1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u="none"/>
            </a:lvl1pPr>
          </a:lstStyle>
          <a:p>
            <a:r>
              <a:rPr lang="zh-CN" altLang="en-US" dirty="0"/>
              <a:t>約翰福音 </a:t>
            </a:r>
            <a:r>
              <a:rPr lang="en-US" altLang="zh-CN" dirty="0"/>
              <a:t>3:16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877F6-90A5-4911-B6B4-6AAD6A2906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828800"/>
            <a:ext cx="11379200" cy="4724400"/>
          </a:xfrm>
        </p:spPr>
        <p:txBody>
          <a:bodyPr/>
          <a:lstStyle>
            <a:lvl1pPr algn="l" eaLnBrk="1">
              <a:defRPr sz="4800" b="0"/>
            </a:lvl1pPr>
          </a:lstStyle>
          <a:p>
            <a:pPr lvl="0"/>
            <a:r>
              <a:rPr lang="en-US" altLang="zh-TW" dirty="0"/>
              <a:t>16 </a:t>
            </a:r>
            <a:r>
              <a:rPr lang="zh-CN" altLang="en-US" dirty="0"/>
              <a:t>神愛世人，甚至將他的獨生子賜給他們，叫一切信他的不至滅亡反得永生。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3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mor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5214-B6AB-472E-B54B-F201E2FAC1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6000" u="none"/>
            </a:lvl1pPr>
          </a:lstStyle>
          <a:p>
            <a:r>
              <a:rPr lang="zh-CN" altLang="en-US" dirty="0"/>
              <a:t>本週金句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877F6-90A5-4911-B6B4-6AAD6A2906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828800"/>
            <a:ext cx="11379200" cy="4724400"/>
          </a:xfrm>
        </p:spPr>
        <p:txBody>
          <a:bodyPr/>
          <a:lstStyle>
            <a:lvl1pPr algn="l" eaLnBrk="1">
              <a:defRPr sz="4800"/>
            </a:lvl1pPr>
          </a:lstStyle>
          <a:p>
            <a:pPr lvl="0"/>
            <a:r>
              <a:rPr lang="zh-CN" altLang="en-US" dirty="0"/>
              <a:t>       神愛世人，甚至將他的獨生子賜給他們，叫一切信他的不至滅亡反得永生。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                   約翰福音</a:t>
            </a:r>
            <a:r>
              <a:rPr lang="en-US" altLang="zh-CN" dirty="0"/>
              <a:t>3:16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7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c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2EA7-804C-4EF7-BE6D-72C4B520F9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000" y="1066800"/>
            <a:ext cx="11074400" cy="4876800"/>
          </a:xfrm>
        </p:spPr>
        <p:txBody>
          <a:bodyPr/>
          <a:lstStyle>
            <a:lvl1pPr>
              <a:defRPr sz="6000" b="1" u="none"/>
            </a:lvl1pPr>
          </a:lstStyle>
          <a:p>
            <a:r>
              <a:rPr lang="zh-CN" altLang="en-US" dirty="0"/>
              <a:t>信息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「做門徒的代價」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朱樂華 牧師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5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0" y="2362201"/>
            <a:ext cx="10363200" cy="1323439"/>
          </a:xfrm>
        </p:spPr>
        <p:txBody>
          <a:bodyPr anchor="ctr" anchorCtr="0">
            <a:spAutoFit/>
          </a:bodyPr>
          <a:lstStyle>
            <a:lvl1pPr marL="0" indent="0">
              <a:buNone/>
              <a:defRPr sz="8000" b="1">
                <a:solidFill>
                  <a:srgbClr val="FFFF00"/>
                </a:solidFill>
                <a:latin typeface="+mn-ea"/>
                <a:ea typeface="+mn-e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頌  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53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3657441" y="2128840"/>
            <a:ext cx="8523448" cy="4721225"/>
            <a:chOff x="1728" y="1341"/>
            <a:chExt cx="4027" cy="2974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 eaLnBrk="0" hangingPunct="0"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三一頌</a:t>
            </a:r>
            <a:endParaRPr lang="en-US" dirty="0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4" y="1722438"/>
            <a:ext cx="11522075" cy="4906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讚美真神萬福之根</a:t>
            </a:r>
          </a:p>
          <a:p>
            <a:pPr lvl="0"/>
            <a:r>
              <a:rPr lang="zh-TW" altLang="en-US" dirty="0"/>
              <a:t>世上萬民讚美主恩</a:t>
            </a:r>
          </a:p>
          <a:p>
            <a:pPr lvl="0"/>
            <a:r>
              <a:rPr lang="zh-TW" altLang="en-US" dirty="0"/>
              <a:t>天使天軍讚美主名</a:t>
            </a:r>
          </a:p>
          <a:p>
            <a:pPr lvl="0"/>
            <a:r>
              <a:rPr lang="zh-TW" altLang="en-US" dirty="0"/>
              <a:t>讚美聖父聖子聖靈</a:t>
            </a:r>
          </a:p>
          <a:p>
            <a:pPr lvl="0"/>
            <a:r>
              <a:rPr lang="zh-TW" altLang="en-US" dirty="0"/>
              <a:t>阿們</a:t>
            </a: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0" r:id="rId1"/>
    <p:sldLayoutId id="2147483806" r:id="rId2"/>
    <p:sldLayoutId id="2147483801" r:id="rId3"/>
    <p:sldLayoutId id="2147483802" r:id="rId4"/>
    <p:sldLayoutId id="2147483803" r:id="rId5"/>
    <p:sldLayoutId id="2147483805" r:id="rId6"/>
    <p:sldLayoutId id="2147483796" r:id="rId7"/>
    <p:sldLayoutId id="2147483804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 b="1" u="none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ea"/>
          <a:ea typeface="+mn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defRPr sz="5400" b="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ea"/>
          <a:ea typeface="+mj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BD4A-ED76-4E03-8290-8F660B40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#448 </a:t>
            </a:r>
            <a:r>
              <a:rPr lang="zh-CN" altLang="en-US" dirty="0"/>
              <a:t>深知所信 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61026-DE2F-472D-A4E9-94E30F1823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我真不知神的奇恩</a:t>
            </a:r>
            <a:endParaRPr lang="en-US" altLang="zh-TW" dirty="0"/>
          </a:p>
          <a:p>
            <a:r>
              <a:rPr lang="zh-TW" altLang="en-US" dirty="0"/>
              <a:t>為何臨到我身</a:t>
            </a:r>
          </a:p>
          <a:p>
            <a:r>
              <a:rPr lang="zh-TW" altLang="en-US" dirty="0"/>
              <a:t>我也不知不堪如我</a:t>
            </a:r>
            <a:endParaRPr lang="en-US" altLang="zh-TW" dirty="0"/>
          </a:p>
          <a:p>
            <a:r>
              <a:rPr lang="zh-TW" altLang="en-US" dirty="0"/>
              <a:t>竟蒙救贖</a:t>
            </a:r>
            <a:r>
              <a:rPr lang="zh-TW" altLang="en-US"/>
              <a:t>之恩</a:t>
            </a:r>
            <a:endParaRPr lang="en-US" altLang="zh-TW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6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53D58-4018-47A0-8329-AA45E113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altLang="zh-CN" dirty="0"/>
              <a:t>448 </a:t>
            </a:r>
            <a:r>
              <a:rPr lang="zh-CN" altLang="en-US" dirty="0"/>
              <a:t>深知所信 （副歌）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C4483-FD4E-4CCA-877B-6807BDF063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惟我深知所信的是誰</a:t>
            </a:r>
            <a:endParaRPr lang="en-US" altLang="zh-TW" dirty="0"/>
          </a:p>
          <a:p>
            <a:r>
              <a:rPr lang="zh-TW" altLang="en-US" dirty="0"/>
              <a:t>並且也深信祂實在是能</a:t>
            </a:r>
          </a:p>
          <a:p>
            <a:r>
              <a:rPr lang="zh-TW" altLang="en-US" dirty="0"/>
              <a:t>保守我所信託祂的</a:t>
            </a:r>
            <a:endParaRPr lang="en-US" altLang="zh-TW" dirty="0"/>
          </a:p>
          <a:p>
            <a:r>
              <a:rPr lang="zh-TW" altLang="en-US" dirty="0"/>
              <a:t>都全備直到那日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03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BD4A-ED76-4E03-8290-8F660B40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#448 </a:t>
            </a:r>
            <a:r>
              <a:rPr lang="zh-CN" altLang="en-US" dirty="0"/>
              <a:t>深知所信 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61026-DE2F-472D-A4E9-94E30F1823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我真不知救我的信</a:t>
            </a:r>
            <a:endParaRPr lang="en-US" altLang="zh-TW" dirty="0"/>
          </a:p>
          <a:p>
            <a:r>
              <a:rPr lang="zh-TW" altLang="en-US" dirty="0"/>
              <a:t>如何進入我心</a:t>
            </a:r>
          </a:p>
          <a:p>
            <a:r>
              <a:rPr lang="zh-TW" altLang="en-US" dirty="0"/>
              <a:t>我也不知何以一信</a:t>
            </a:r>
            <a:endParaRPr lang="en-US" altLang="zh-TW" dirty="0"/>
          </a:p>
          <a:p>
            <a:r>
              <a:rPr lang="zh-TW" altLang="en-US" dirty="0"/>
              <a:t>便得一個新心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2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53D58-4018-47A0-8329-AA45E113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altLang="zh-CN" dirty="0"/>
              <a:t>448 </a:t>
            </a:r>
            <a:r>
              <a:rPr lang="zh-CN" altLang="en-US" dirty="0"/>
              <a:t>深知所信 （副歌）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C4483-FD4E-4CCA-877B-6807BDF063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惟我深知所信的是誰</a:t>
            </a:r>
            <a:endParaRPr lang="en-US" altLang="zh-TW" dirty="0"/>
          </a:p>
          <a:p>
            <a:r>
              <a:rPr lang="zh-TW" altLang="en-US" dirty="0"/>
              <a:t>並且也深信祂實在是能</a:t>
            </a:r>
          </a:p>
          <a:p>
            <a:r>
              <a:rPr lang="zh-TW" altLang="en-US" dirty="0"/>
              <a:t>保守我所信託祂的</a:t>
            </a:r>
            <a:endParaRPr lang="en-US" altLang="zh-TW" dirty="0"/>
          </a:p>
          <a:p>
            <a:r>
              <a:rPr lang="zh-TW" altLang="en-US" dirty="0"/>
              <a:t>都全備直到那日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1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BD4A-ED76-4E03-8290-8F660B40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#448 </a:t>
            </a:r>
            <a:r>
              <a:rPr lang="zh-CN" altLang="en-US" dirty="0"/>
              <a:t>深知所信 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61026-DE2F-472D-A4E9-94E30F1823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我真不知聖靈如何</a:t>
            </a:r>
            <a:endParaRPr lang="en-US" altLang="zh-TW" dirty="0"/>
          </a:p>
          <a:p>
            <a:r>
              <a:rPr lang="zh-TW" altLang="en-US" dirty="0"/>
              <a:t>引人知道己過</a:t>
            </a:r>
          </a:p>
          <a:p>
            <a:r>
              <a:rPr lang="zh-TW" altLang="en-US" dirty="0"/>
              <a:t>並由聖經顯明耶穌</a:t>
            </a:r>
            <a:endParaRPr lang="en-US" altLang="zh-TW" dirty="0"/>
          </a:p>
          <a:p>
            <a:r>
              <a:rPr lang="zh-TW" altLang="en-US" dirty="0"/>
              <a:t>使人接祂為主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06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53D58-4018-47A0-8329-AA45E113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altLang="zh-CN" dirty="0"/>
              <a:t>448 </a:t>
            </a:r>
            <a:r>
              <a:rPr lang="zh-CN" altLang="en-US" dirty="0"/>
              <a:t>深知所信 （副歌）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C4483-FD4E-4CCA-877B-6807BDF063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惟我深知所信的是誰</a:t>
            </a:r>
            <a:endParaRPr lang="en-US" altLang="zh-TW" dirty="0"/>
          </a:p>
          <a:p>
            <a:r>
              <a:rPr lang="zh-TW" altLang="en-US" dirty="0"/>
              <a:t>並且也深信祂實在是能</a:t>
            </a:r>
          </a:p>
          <a:p>
            <a:r>
              <a:rPr lang="zh-TW" altLang="en-US" dirty="0"/>
              <a:t>保守我所信託祂的</a:t>
            </a:r>
            <a:endParaRPr lang="en-US" altLang="zh-TW" dirty="0"/>
          </a:p>
          <a:p>
            <a:r>
              <a:rPr lang="zh-TW" altLang="en-US" dirty="0"/>
              <a:t>都全備直到那日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7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BD4A-ED76-4E03-8290-8F660B40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#448 </a:t>
            </a:r>
            <a:r>
              <a:rPr lang="zh-CN" altLang="en-US" dirty="0"/>
              <a:t>深知所信 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61026-DE2F-472D-A4E9-94E30F1823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我真不知何時主來</a:t>
            </a:r>
            <a:endParaRPr lang="en-US" altLang="zh-TW" dirty="0"/>
          </a:p>
          <a:p>
            <a:r>
              <a:rPr lang="zh-TW" altLang="en-US" dirty="0"/>
              <a:t>那時我在何處</a:t>
            </a:r>
          </a:p>
          <a:p>
            <a:r>
              <a:rPr lang="zh-TW" altLang="en-US" dirty="0"/>
              <a:t>到底我當經過死谷</a:t>
            </a:r>
            <a:endParaRPr lang="en-US" altLang="zh-TW"/>
          </a:p>
          <a:p>
            <a:r>
              <a:rPr lang="zh-TW" altLang="en-US"/>
              <a:t>或</a:t>
            </a:r>
            <a:r>
              <a:rPr lang="zh-TW" altLang="en-US" dirty="0"/>
              <a:t>將空中遇主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30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53D58-4018-47A0-8329-AA45E113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#</a:t>
            </a:r>
            <a:r>
              <a:rPr lang="en-US" altLang="zh-CN"/>
              <a:t>448 </a:t>
            </a:r>
            <a:r>
              <a:rPr lang="zh-CN" altLang="en-US" dirty="0"/>
              <a:t>深知所信 （副歌）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C4483-FD4E-4CCA-877B-6807BDF063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惟我深知所信的是誰</a:t>
            </a:r>
            <a:endParaRPr lang="en-US" altLang="zh-TW" dirty="0"/>
          </a:p>
          <a:p>
            <a:r>
              <a:rPr lang="zh-TW" altLang="en-US" dirty="0"/>
              <a:t>並且也深信祂實在是能</a:t>
            </a:r>
          </a:p>
          <a:p>
            <a:r>
              <a:rPr lang="zh-TW" altLang="en-US" dirty="0"/>
              <a:t>保守我所信託祂的</a:t>
            </a:r>
            <a:endParaRPr lang="en-US" altLang="zh-TW" dirty="0"/>
          </a:p>
          <a:p>
            <a:r>
              <a:rPr lang="zh-TW" altLang="en-US" dirty="0"/>
              <a:t>都全備直到那日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4311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華康新魏">
      <a:majorFont>
        <a:latin typeface="DFPWeiBei-B5-AZ"/>
        <a:ea typeface="DFPWeiBei-B5-AZ"/>
        <a:cs typeface=""/>
      </a:majorFont>
      <a:minorFont>
        <a:latin typeface="DFPWeiBei-B5-AZ"/>
        <a:ea typeface="DFPWeiBei-B5-AZ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25898</TotalTime>
  <Words>324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DFPWeiBei-B5-AZ</vt:lpstr>
      <vt:lpstr>PMingLiU</vt:lpstr>
      <vt:lpstr>Arial</vt:lpstr>
      <vt:lpstr>Garamond</vt:lpstr>
      <vt:lpstr>Wingdings</vt:lpstr>
      <vt:lpstr>Stream_blue</vt:lpstr>
      <vt:lpstr>#448 深知所信 （1）</vt:lpstr>
      <vt:lpstr>#448 深知所信 （副歌）</vt:lpstr>
      <vt:lpstr>#448 深知所信 （2）</vt:lpstr>
      <vt:lpstr>#448 深知所信 （副歌）</vt:lpstr>
      <vt:lpstr>#448 深知所信 （3）</vt:lpstr>
      <vt:lpstr>#448 深知所信 （副歌）</vt:lpstr>
      <vt:lpstr>#448 深知所信 （4）</vt:lpstr>
      <vt:lpstr>#448 深知所信 （副歌）</vt:lpstr>
    </vt:vector>
  </TitlesOfParts>
  <Company>MS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MVCCC</dc:title>
  <dc:creator>SYSTEM</dc:creator>
  <cp:lastModifiedBy>Dyno Fu</cp:lastModifiedBy>
  <cp:revision>1005</cp:revision>
  <dcterms:created xsi:type="dcterms:W3CDTF">2018-12-08T16:36:59Z</dcterms:created>
  <dcterms:modified xsi:type="dcterms:W3CDTF">2019-04-28T05:19:53Z</dcterms:modified>
</cp:coreProperties>
</file>