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4" r:id="rId3"/>
    <p:sldId id="1555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 varScale="1">
        <p:scale>
          <a:sx n="63" d="100"/>
          <a:sy n="63" d="100"/>
        </p:scale>
        <p:origin x="452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有一活泉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有一活泉充滿寶血 從主肋旁流下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罪人只要在此一洗 必能潔淨無瑕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必能潔淨無瑕 必能潔淨無瑕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罪人只要在此一洗 必能潔淨無瑕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有一活泉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被殺羔羊血何奇妙 蘊藏除罪能力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洗淨教會聖潔榮美 何等奇妙能力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何等奇妙能力 何等奇妙能力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洗淨教會聖潔榮美 何等奇妙能力</a:t>
            </a:r>
          </a:p>
        </p:txBody>
      </p:sp>
    </p:spTree>
    <p:extLst>
      <p:ext uri="{BB962C8B-B14F-4D97-AF65-F5344CB8AC3E}">
        <p14:creationId xmlns:p14="http://schemas.microsoft.com/office/powerpoint/2010/main" val="36477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有一活泉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自我因信看見此泉 能力湧我心間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我心讚美主愛完全 一生必要傳揚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一生必要傳揚 一生必要傳揚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我心讚美主愛完全 一生必要傳揚</a:t>
            </a:r>
          </a:p>
        </p:txBody>
      </p:sp>
    </p:spTree>
    <p:extLst>
      <p:ext uri="{BB962C8B-B14F-4D97-AF65-F5344CB8AC3E}">
        <p14:creationId xmlns:p14="http://schemas.microsoft.com/office/powerpoint/2010/main" val="25436792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14907</TotalTime>
  <Words>183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有一活泉 (1)</vt:lpstr>
      <vt:lpstr>有一活泉 (3)</vt:lpstr>
      <vt:lpstr>有一活泉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618</cp:revision>
  <dcterms:created xsi:type="dcterms:W3CDTF">2016-05-07T01:18:18Z</dcterms:created>
  <dcterms:modified xsi:type="dcterms:W3CDTF">2019-04-29T04:41:06Z</dcterms:modified>
</cp:coreProperties>
</file>