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A85F-EE95-489D-AF0E-C8910D58A6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8529-3F40-4CD6-BCF0-270B2734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0"/>
            <a:ext cx="9144000" cy="750094"/>
          </a:xfrm>
        </p:spPr>
        <p:txBody>
          <a:bodyPr>
            <a:noAutofit/>
          </a:bodyPr>
          <a:lstStyle/>
          <a:p>
            <a:r>
              <a:rPr lang="en-US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祢坐着为王</a:t>
            </a:r>
            <a:endParaRPr lang="en-US" altLang="zh-C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0461"/>
            <a:ext cx="9144000" cy="4232672"/>
          </a:xfrm>
        </p:spPr>
        <p:txBody>
          <a:bodyPr/>
          <a:lstStyle/>
          <a:p>
            <a:pPr marL="0" indent="0"/>
            <a:endParaRPr lang="en-US" altLang="en-US" sz="3400" dirty="0" smtClean="0"/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主耶和华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满有怜悯和恩典</a:t>
            </a:r>
            <a:endParaRPr lang="en-US" alt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我投靠在祢翅膀荫下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当我回转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一宿虽然有哭泣</a:t>
            </a:r>
            <a:endParaRPr lang="en-US" alt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早晨必欢呼喜乐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0"/>
            <a:ext cx="9144000" cy="750094"/>
          </a:xfrm>
        </p:spPr>
        <p:txBody>
          <a:bodyPr>
            <a:noAutofit/>
          </a:bodyPr>
          <a:lstStyle/>
          <a:p>
            <a:r>
              <a:rPr lang="en-US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祢坐着为王</a:t>
            </a:r>
            <a:endParaRPr lang="en-US" altLang="zh-C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0461"/>
            <a:ext cx="9144000" cy="4232672"/>
          </a:xfrm>
        </p:spPr>
        <p:txBody>
          <a:bodyPr/>
          <a:lstStyle/>
          <a:p>
            <a:pPr marL="0" indent="0"/>
            <a:endParaRPr lang="en-US" altLang="en-US" sz="3400" dirty="0" smtClean="0"/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祢坐着为王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到永永远远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虽洪水翻腾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我坚定仰望祢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祢坐着为王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垂听我呼求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使我灵苏醒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有复活的生命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祢坐着为王</vt:lpstr>
      <vt:lpstr>祢坐着为王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賜我自由</dc:title>
  <dc:creator>Paul Su</dc:creator>
  <cp:lastModifiedBy>Paul Su</cp:lastModifiedBy>
  <cp:revision>53</cp:revision>
  <dcterms:created xsi:type="dcterms:W3CDTF">2015-06-05T16:41:32Z</dcterms:created>
  <dcterms:modified xsi:type="dcterms:W3CDTF">2019-05-16T10:19:11Z</dcterms:modified>
</cp:coreProperties>
</file>