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2" autoAdjust="0"/>
    <p:restoredTop sz="87555" autoAdjust="0"/>
  </p:normalViewPr>
  <p:slideViewPr>
    <p:cSldViewPr>
      <p:cViewPr varScale="1">
        <p:scale>
          <a:sx n="98" d="100"/>
          <a:sy n="98" d="100"/>
        </p:scale>
        <p:origin x="546" y="84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718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61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73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02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07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63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22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54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3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152400"/>
            <a:ext cx="11125201" cy="1219200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I Give My Song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828800"/>
            <a:ext cx="11811000" cy="4724400"/>
          </a:xfrm>
        </p:spPr>
        <p:txBody>
          <a:bodyPr/>
          <a:lstStyle/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What can I giv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e to 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the babe in the manger?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What can I do to 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show my love?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152400"/>
            <a:ext cx="11125201" cy="1219200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I Give My Song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828800"/>
            <a:ext cx="11811000" cy="4724400"/>
          </a:xfrm>
        </p:spPr>
        <p:txBody>
          <a:bodyPr/>
          <a:lstStyle/>
          <a:p>
            <a:pPr defTabSz="457200"/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What can I give to </a:t>
            </a:r>
          </a:p>
          <a:p>
            <a:pPr defTabSz="457200"/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the One they call Jesus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?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What can I bring?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What can I bring?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72908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152400"/>
            <a:ext cx="11125201" cy="1219200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I Give My Song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828800"/>
            <a:ext cx="11811000" cy="4724400"/>
          </a:xfrm>
        </p:spPr>
        <p:txBody>
          <a:bodyPr/>
          <a:lstStyle/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What can I give to</a:t>
            </a:r>
          </a:p>
          <a:p>
            <a:pPr defTabSz="457200"/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he Lord of creation?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What do I have 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that’s worthy of him?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75892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152400"/>
            <a:ext cx="11125201" cy="1219200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I Give My Song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828800"/>
            <a:ext cx="11811000" cy="4724400"/>
          </a:xfrm>
        </p:spPr>
        <p:txBody>
          <a:bodyPr/>
          <a:lstStyle/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What can I bring to 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the High Prince of heaven?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What can I bring?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What can I bring?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37494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152400"/>
            <a:ext cx="11125201" cy="1219200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I Give My Song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828800"/>
            <a:ext cx="11811000" cy="4724400"/>
          </a:xfrm>
        </p:spPr>
        <p:txBody>
          <a:bodyPr/>
          <a:lstStyle/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I can sing alleluia,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Lord, I adore you.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All my days I can sing your praise.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I can give my song to you.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26041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152400"/>
            <a:ext cx="11125201" cy="1219200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I Give My Song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828800"/>
            <a:ext cx="11811000" cy="4724400"/>
          </a:xfrm>
        </p:spPr>
        <p:txBody>
          <a:bodyPr/>
          <a:lstStyle/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He fills my mouth 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with the joy of music,</a:t>
            </a:r>
          </a:p>
          <a:p>
            <a:pPr defTabSz="457200"/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e fills my heart </a:t>
            </a:r>
          </a:p>
          <a:p>
            <a:pPr defTabSz="457200"/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w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ith the sounds of his love.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22186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152400"/>
            <a:ext cx="11125201" cy="1219200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I Give My Song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828800"/>
            <a:ext cx="11811000" cy="4724400"/>
          </a:xfrm>
        </p:spPr>
        <p:txBody>
          <a:bodyPr/>
          <a:lstStyle/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He fills my life 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with the peace of his Spirit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Now I can sing,</a:t>
            </a:r>
          </a:p>
          <a:p>
            <a:pPr defTabSz="457200"/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n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ow I can sing.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9032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152400"/>
            <a:ext cx="11125201" cy="1219200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I Give My Song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391054"/>
            <a:ext cx="11887200" cy="5162145"/>
          </a:xfrm>
        </p:spPr>
        <p:txBody>
          <a:bodyPr/>
          <a:lstStyle/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I can sing alleluia,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Lord, I adore you.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All my days I can sing your praise.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I can give my song to you,</a:t>
            </a:r>
          </a:p>
          <a:p>
            <a:pPr defTabSz="457200"/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I can give my song to you.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88993051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14991</TotalTime>
  <Words>226</Words>
  <Application>Microsoft Office PowerPoint</Application>
  <PresentationFormat>Widescreen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PMingLiU</vt:lpstr>
      <vt:lpstr>Arial</vt:lpstr>
      <vt:lpstr>DFPWeiBei-B5-AZ</vt:lpstr>
      <vt:lpstr>Garamond</vt:lpstr>
      <vt:lpstr>Wingdings</vt:lpstr>
      <vt:lpstr>Stream_blue</vt:lpstr>
      <vt:lpstr>I Give My Song</vt:lpstr>
      <vt:lpstr>I Give My Song</vt:lpstr>
      <vt:lpstr>I Give My Song</vt:lpstr>
      <vt:lpstr>I Give My Song</vt:lpstr>
      <vt:lpstr>I Give My Song</vt:lpstr>
      <vt:lpstr>I Give My Song</vt:lpstr>
      <vt:lpstr>I Give My Song</vt:lpstr>
      <vt:lpstr>I Give My Song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Jerry Lu</cp:lastModifiedBy>
  <cp:revision>633</cp:revision>
  <dcterms:created xsi:type="dcterms:W3CDTF">2016-06-04T06:52:26Z</dcterms:created>
  <dcterms:modified xsi:type="dcterms:W3CDTF">2019-12-02T06:31:59Z</dcterms:modified>
</cp:coreProperties>
</file>