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/>
      <a:tcStyle>
        <a:tcBdr/>
        <a:fill>
          <a:solidFill>
            <a:srgbClr val="E6EF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/>
      <a:tcStyle>
        <a:tcBdr/>
        <a:fill>
          <a:solidFill>
            <a:srgbClr val="F1F1F5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/>
      <a:tcStyle>
        <a:tcBdr/>
        <a:fill>
          <a:solidFill>
            <a:srgbClr val="EFEB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A018D7D0-F031-42DF-B310-EE929E08C47D}"/>
    <pc:docChg chg="custSel delSld modSld">
      <pc:chgData name="Dyno Fu" userId="0d2da80fdb69290a" providerId="LiveId" clId="{A018D7D0-F031-42DF-B310-EE929E08C47D}" dt="2019-05-31T05:16:28.741" v="21" actId="27636"/>
      <pc:docMkLst>
        <pc:docMk/>
      </pc:docMkLst>
      <pc:sldChg chg="modSp">
        <pc:chgData name="Dyno Fu" userId="0d2da80fdb69290a" providerId="LiveId" clId="{A018D7D0-F031-42DF-B310-EE929E08C47D}" dt="2019-05-31T05:16:28.741" v="21" actId="27636"/>
        <pc:sldMkLst>
          <pc:docMk/>
          <pc:sldMk cId="0" sldId="256"/>
        </pc:sldMkLst>
        <pc:spChg chg="mod">
          <ac:chgData name="Dyno Fu" userId="0d2da80fdb69290a" providerId="LiveId" clId="{A018D7D0-F031-42DF-B310-EE929E08C47D}" dt="2019-05-31T05:16:04.948" v="1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Dyno Fu" userId="0d2da80fdb69290a" providerId="LiveId" clId="{A018D7D0-F031-42DF-B310-EE929E08C47D}" dt="2019-05-31T05:16:28.741" v="21" actId="27636"/>
          <ac:spMkLst>
            <pc:docMk/>
            <pc:sldMk cId="0" sldId="256"/>
            <ac:spMk id="89" creationId="{00000000-0000-0000-0000-000000000000}"/>
          </ac:spMkLst>
        </pc:spChg>
      </pc:sldChg>
      <pc:sldChg chg="del">
        <pc:chgData name="Dyno Fu" userId="0d2da80fdb69290a" providerId="LiveId" clId="{A018D7D0-F031-42DF-B310-EE929E08C47D}" dt="2019-05-31T05:15:50.859" v="0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989200"/>
            <a:ext cx="6019800" cy="4879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5400"/>
            </a:lvl1pPr>
            <a:lvl2pPr marL="1008289" indent="-551089" algn="ctr">
              <a:spcBef>
                <a:spcPts val="600"/>
              </a:spcBef>
              <a:defRPr sz="5400"/>
            </a:lvl2pPr>
            <a:lvl3pPr marL="1428750" indent="-514350" algn="ctr">
              <a:spcBef>
                <a:spcPts val="600"/>
              </a:spcBef>
              <a:defRPr sz="5400"/>
            </a:lvl3pPr>
            <a:lvl4pPr marL="1988820" indent="-617220" algn="ctr">
              <a:spcBef>
                <a:spcPts val="600"/>
              </a:spcBef>
              <a:defRPr sz="5400"/>
            </a:lvl4pPr>
            <a:lvl5pPr marL="2446020" indent="-617220" algn="ctr">
              <a:spcBef>
                <a:spcPts val="600"/>
              </a:spcBef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defRPr sz="8000"/>
            </a:lvl1pPr>
            <a:lvl2pPr marL="0" indent="457200" algn="ctr">
              <a:spcBef>
                <a:spcPts val="900"/>
              </a:spcBef>
              <a:buSzTx/>
              <a:buNone/>
              <a:defRPr sz="8000"/>
            </a:lvl2pPr>
            <a:lvl3pPr marL="0" indent="914400" algn="ctr">
              <a:spcBef>
                <a:spcPts val="900"/>
              </a:spcBef>
              <a:buSzTx/>
              <a:buNone/>
              <a:defRPr sz="8000"/>
            </a:lvl3pPr>
            <a:lvl4pPr marL="0" indent="1371600" algn="ctr">
              <a:spcBef>
                <a:spcPts val="900"/>
              </a:spcBef>
              <a:buSzTx/>
              <a:buNone/>
              <a:defRPr sz="8000"/>
            </a:lvl4pPr>
            <a:lvl5pPr marL="0" indent="1828800" algn="ctr">
              <a:spcBef>
                <a:spcPts val="900"/>
              </a:spcBef>
              <a:buSz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1" y="2128840"/>
            <a:ext cx="8523449" cy="4721226"/>
            <a:chOff x="0" y="0"/>
            <a:chExt cx="8523447" cy="4721225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0" cy="3309939"/>
              <a:chOff x="0" y="0"/>
              <a:chExt cx="8523448" cy="3309937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0" y="657225"/>
                <a:ext cx="6099970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6" y="700087"/>
                <a:ext cx="2664769" cy="128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0"/>
                <a:ext cx="6030123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0"/>
                <a:ext cx="636454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2" y="138112"/>
                <a:ext cx="2641487" cy="85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1"/>
              <a:ext cx="3862751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endParaRPr/>
            </a:p>
          </p:txBody>
        </p:sp>
      </p:grp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947057" marR="0" indent="-4898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3716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202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3774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8346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2918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7490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062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512# </a:t>
            </a:r>
            <a:r>
              <a:rPr lang="zh-CN" altLang="en-US" dirty="0"/>
              <a:t>親愛的主</a:t>
            </a:r>
            <a:endParaRPr dirty="0"/>
          </a:p>
        </p:txBody>
      </p:sp>
      <p:sp>
        <p:nvSpPr>
          <p:cNvPr id="8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lang="zh-TW" altLang="en-US" dirty="0"/>
              <a:t>親愛的主 我願稱頌你</a:t>
            </a:r>
          </a:p>
          <a:p>
            <a:r>
              <a:rPr lang="zh-TW" altLang="en-US" dirty="0"/>
              <a:t>我靈歡喜敬拜你 愛你</a:t>
            </a:r>
          </a:p>
          <a:p>
            <a:r>
              <a:rPr lang="zh-TW" altLang="en-US" dirty="0"/>
              <a:t>哦 主 我王 求你側耳聽</a:t>
            </a:r>
          </a:p>
          <a:p>
            <a:r>
              <a:rPr lang="zh-TW" altLang="en-US" dirty="0"/>
              <a:t>以我默念為甘甜滿足你心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DFPWeiBei-B5-AZ</vt:lpstr>
      <vt:lpstr>Arial</vt:lpstr>
      <vt:lpstr>Garamond</vt:lpstr>
      <vt:lpstr>Stream_blue</vt:lpstr>
      <vt:lpstr>512# 親愛的主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愛的真諦</dc:title>
  <dc:creator>Dyno Fu</dc:creator>
  <cp:lastModifiedBy>Dyno Fu</cp:lastModifiedBy>
  <cp:revision>7</cp:revision>
  <dcterms:modified xsi:type="dcterms:W3CDTF">2019-05-31T05:16:36Z</dcterms:modified>
</cp:coreProperties>
</file>