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3" r:id="rId3"/>
    <p:sldId id="1564" r:id="rId4"/>
    <p:sldId id="156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齊來稱頌偉大之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齊來稱頌偉大之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能之手扶持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首年終慈愛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為我年歲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冠冕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齊來稱頌偉大之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不論日夜或出或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時常保守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無窮供我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淳淳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指教恩師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情重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94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齊來稱頌偉大之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時有痛苦時有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在主裡喜樂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救主賜我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願一生稱頌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7362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齊來稱頌偉大之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雖有一日面臨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暫時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停止口舌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在榮耀天家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美永無止境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505447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118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 齊來稱頌偉大之神 (1)</vt:lpstr>
      <vt:lpstr>#1 齊來稱頌偉大之神 (2)</vt:lpstr>
      <vt:lpstr>#1 齊來稱頌偉大之神 (3)</vt:lpstr>
      <vt:lpstr>#1 齊來稱頌偉大之神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2016-08-08T23:39:48Z</dcterms:modified>
</cp:coreProperties>
</file>