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8"/>
  </p:notesMasterIdLst>
  <p:sldIdLst>
    <p:sldId id="1552" r:id="rId2"/>
    <p:sldId id="1554" r:id="rId3"/>
    <p:sldId id="1555" r:id="rId4"/>
    <p:sldId id="1556" r:id="rId5"/>
    <p:sldId id="1557" r:id="rId6"/>
    <p:sldId id="1558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你真偉大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主啊我神  我每逢舉目觀看 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你手所造  一切奇妙大工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看見星宿  又聽到隆隆雷聲 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你的大工  遍滿了宇宙中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你真偉大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我靈歌唱  讚美救主我神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你真偉大  何等偉大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我靈歌唱  讚美救主我神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你真偉大  何等偉大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你真偉大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當我想到  神竟願差祂兒子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降世捨命  我幾乎不領會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主在十架  甘願背我的重擔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流血捨身  為要赦免我罪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你真偉大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我靈歌唱  讚美救主我神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你真偉大  何等偉大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我靈歌唱  讚美救主我神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你真偉大  何等偉大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你真偉大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當主再來  歡呼聲響徹天空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何等喜樂  主接我回天家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我要跪下  謙恭的崇拜敬奉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並要頌揚  神啊你真偉大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你真偉大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我靈歌唱  讚美救主我神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你真偉大  何等偉大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我靈歌唱  讚美救主我神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你真偉大  何等偉大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203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Stream_blue</vt:lpstr>
      <vt:lpstr>#2 你真偉大 (1)</vt:lpstr>
      <vt:lpstr>#2 你真偉大 (1)</vt:lpstr>
      <vt:lpstr>#2 你真偉大 (2)</vt:lpstr>
      <vt:lpstr>#2 你真偉大 (2)</vt:lpstr>
      <vt:lpstr>#2 你真偉大 (3)</vt:lpstr>
      <vt:lpstr>#2 你真偉大 (3)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607</cp:revision>
  <dcterms:created xsi:type="dcterms:W3CDTF">2016-05-07T01:18:18Z</dcterms:created>
  <dcterms:modified xsi:type="dcterms:W3CDTF">2016-05-07T01:19:19Z</dcterms:modified>
</cp:coreProperties>
</file>