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62" r:id="rId3"/>
    <p:sldId id="1563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49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晨曦破曉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破曉的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晨曦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希望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小鳥兒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清歌  一曲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日要歡欣  每日要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日的豐富  主恩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無量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晨曦破曉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新雨淋大地  彩虹飛天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青草兒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得著  滋養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日要歡欣  每日要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的大愛  有熱有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8398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晨曦破曉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我擁有晨曦  我擁有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朝陽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運行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在伊甸  太初之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日要歡欣  每日要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與能力  越久越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8716462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102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 晨曦破曉 (1)</vt:lpstr>
      <vt:lpstr>#3 晨曦破曉 (2)</vt:lpstr>
      <vt:lpstr>#3 晨曦破曉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2016-08-08T23:43:59Z</dcterms:modified>
</cp:coreProperties>
</file>