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64" r:id="rId3"/>
    <p:sldId id="1562" r:id="rId4"/>
    <p:sldId id="1565" r:id="rId5"/>
    <p:sldId id="1563" r:id="rId6"/>
    <p:sldId id="1566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85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 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這是天父世界 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1-1)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這是天父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孩童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側耳要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 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宇宙歌唱四圍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響應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星辰作樂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同聲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 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這是天父世界 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1-2)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是天父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心滿有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安寧 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樹木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花草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蒼天碧海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述說天父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1769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 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這是天父世界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(2-1)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這是天父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小鳥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展翅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飛鳴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清晨明亮好花美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麗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證明天理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精深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1590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 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這是天父世界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(2-2)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是天父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祂愛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普及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萬千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風吹之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草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將祂表現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天父充滿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世間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6175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 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這是天父世界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(3-1)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這是天父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叫我不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忘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罪惡雖然好像得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天父卻仍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掌管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2358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 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這是天父世界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(3-2)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是天父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心不必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憂傷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父神是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天地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唱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歌聲充滿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萬方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0285922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14909</TotalTime>
  <Words>150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#5  這是天父世界 (1-1) </vt:lpstr>
      <vt:lpstr>#5  這是天父世界 (1-2) </vt:lpstr>
      <vt:lpstr>#5  這是天父世界 (2-1) </vt:lpstr>
      <vt:lpstr>#5  這是天父世界 (2-2) </vt:lpstr>
      <vt:lpstr>#5  這是天父世界 (3-1) </vt:lpstr>
      <vt:lpstr>#5  這是天父世界 (3-2) 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2016-07-04T19:54:16Z</dcterms:modified>
</cp:coreProperties>
</file>