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1552" r:id="rId2"/>
    <p:sldId id="1553" r:id="rId3"/>
    <p:sldId id="1554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這是天父世界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這是天父世界  孩童側耳要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聽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宇宙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歌唱四圍響應  星辰作樂同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聲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是天父世界  我心滿有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安寧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樹木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花草 蒼天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碧海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說天父全能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這是天父世界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這是天父世界  小鳥長翅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飛鳴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清晨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明亮好花美麗  證明天理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精深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是天父世界  祂愛普及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吹之草 將祂表現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充滿世間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65960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這是天父世界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這是天父世界  求主教我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不忘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罪惡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雖然好像得勝  天父卻仍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掌管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是天父世界 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心不必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憂傷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父神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是王 天地同唱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歌聲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充滿萬方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0987203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127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#6 這是天父世界 (1)</vt:lpstr>
      <vt:lpstr>#6 這是天父世界 (2)</vt:lpstr>
      <vt:lpstr>#6 這是天父世界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610</cp:revision>
  <dcterms:created xsi:type="dcterms:W3CDTF">2016-05-07T01:18:18Z</dcterms:created>
  <dcterms:modified xsi:type="dcterms:W3CDTF">2016-10-30T06:16:45Z</dcterms:modified>
</cp:coreProperties>
</file>