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父恩廣大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天上的父親大慈悲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我吃穿樣樣都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定要服從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向祂心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謙卑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是春風我是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草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讓祂吹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父恩廣大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不憂愁今天穿什麼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憂愁今天要吃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什麼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知道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怎樣養活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要為祂勤做工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穩妥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2454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父恩廣大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請看小鳥飛上飛下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看田園裡那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百合花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不種也不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收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也不曾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紡紗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尚且養活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它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何況咱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2019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父恩廣大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所羅門皇帝享榮華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不如飛鳥和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百合花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弟兄不要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傻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天恩真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廣大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恩典夠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 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夠我用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3548542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138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#12 父恩廣大 (1)</vt:lpstr>
      <vt:lpstr>#12 父恩廣大 (2)</vt:lpstr>
      <vt:lpstr>#12 父恩廣大 (3)</vt:lpstr>
      <vt:lpstr>#12 父恩廣大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2017-02-04T17:40:12Z</dcterms:modified>
</cp:coreProperties>
</file>