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72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14325"/>
            <a:ext cx="8229600" cy="828675"/>
          </a:xfrm>
        </p:spPr>
        <p:txBody>
          <a:bodyPr/>
          <a:lstStyle/>
          <a:p>
            <a:pPr fontAlgn="ctr"/>
            <a:r>
              <a:rPr lang="en-US" altLang="en-US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#14 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真神之愛 </a:t>
            </a:r>
            <a:r>
              <a:rPr lang="en-US" altLang="en-US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(1)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真神之愛 偉大無窮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口舌筆墨 難以形容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高超諸星 深達地獄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長闊高深 世無相同</a:t>
            </a:r>
          </a:p>
        </p:txBody>
      </p:sp>
    </p:spTree>
    <p:extLst>
      <p:ext uri="{BB962C8B-B14F-4D97-AF65-F5344CB8AC3E}">
        <p14:creationId xmlns:p14="http://schemas.microsoft.com/office/powerpoint/2010/main" val="181517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14325"/>
            <a:ext cx="8229600" cy="828675"/>
          </a:xfrm>
        </p:spPr>
        <p:txBody>
          <a:bodyPr/>
          <a:lstStyle/>
          <a:p>
            <a:pPr fontAlgn="ctr"/>
            <a:r>
              <a:rPr lang="en-US" altLang="en-US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#14 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真神之愛 </a:t>
            </a:r>
            <a:r>
              <a:rPr lang="en-US" altLang="en-US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(1)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3238500"/>
          </a:xfrm>
          <a:noFill/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始祖犯罪墮入引誘  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神遣愛子拯救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使我罪人與神和好  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赦免一切罪尤</a:t>
            </a:r>
            <a:endParaRPr lang="en-US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51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14325"/>
            <a:ext cx="8229600" cy="828675"/>
          </a:xfrm>
        </p:spPr>
        <p:txBody>
          <a:bodyPr/>
          <a:lstStyle/>
          <a:p>
            <a:pPr fontAlgn="ctr"/>
            <a:r>
              <a:rPr lang="en-US" altLang="en-US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#14 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真神之愛 </a:t>
            </a:r>
            <a:r>
              <a:rPr lang="en-US" altLang="en-US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(1)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8229600" cy="4043363"/>
          </a:xfrm>
          <a:noFill/>
        </p:spPr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啊</a:t>
            </a:r>
            <a:r>
              <a:rPr lang="en-US" altLang="zh-TW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神</a:t>
            </a: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之愛 何等豐富  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偉大無限無量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永遠堅定 永遠不變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天使聖徒頌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揚</a:t>
            </a:r>
            <a:endParaRPr lang="en-US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537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14325"/>
            <a:ext cx="8229600" cy="828675"/>
          </a:xfrm>
        </p:spPr>
        <p:txBody>
          <a:bodyPr/>
          <a:lstStyle/>
          <a:p>
            <a:pPr fontAlgn="ctr"/>
            <a:r>
              <a:rPr lang="en-US" altLang="en-US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#14 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真神之愛 </a:t>
            </a:r>
            <a:r>
              <a:rPr lang="en-US" altLang="en-US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(2)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3490" y="1447800"/>
            <a:ext cx="8229600" cy="3238500"/>
          </a:xfrm>
          <a:noFill/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世事滄桑 變幻無定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君王帝位 轉眼即逝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世人如今 拒絕真神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他日遇難 呼山求石</a:t>
            </a:r>
          </a:p>
        </p:txBody>
      </p:sp>
    </p:spTree>
    <p:extLst>
      <p:ext uri="{BB962C8B-B14F-4D97-AF65-F5344CB8AC3E}">
        <p14:creationId xmlns:p14="http://schemas.microsoft.com/office/powerpoint/2010/main" val="41975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14325"/>
            <a:ext cx="8229600" cy="828675"/>
          </a:xfrm>
        </p:spPr>
        <p:txBody>
          <a:bodyPr/>
          <a:lstStyle/>
          <a:p>
            <a:pPr fontAlgn="ctr"/>
            <a:r>
              <a:rPr lang="en-US" altLang="en-US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#14 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真神之愛 </a:t>
            </a:r>
            <a:r>
              <a:rPr lang="en-US" altLang="en-US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(2)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524000"/>
            <a:ext cx="8229600" cy="3238500"/>
          </a:xfrm>
          <a:noFill/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但神慈愛永存不變  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偉大無限無量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向人所顯救贖恩典  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聖徒天使頌揚 </a:t>
            </a:r>
          </a:p>
        </p:txBody>
      </p:sp>
    </p:spTree>
    <p:extLst>
      <p:ext uri="{BB962C8B-B14F-4D97-AF65-F5344CB8AC3E}">
        <p14:creationId xmlns:p14="http://schemas.microsoft.com/office/powerpoint/2010/main" val="34410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14325"/>
            <a:ext cx="8229600" cy="828675"/>
          </a:xfrm>
        </p:spPr>
        <p:txBody>
          <a:bodyPr/>
          <a:lstStyle/>
          <a:p>
            <a:pPr fontAlgn="ctr"/>
            <a:r>
              <a:rPr lang="en-US" altLang="en-US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#14 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真神之愛 </a:t>
            </a:r>
            <a:r>
              <a:rPr lang="en-US" altLang="en-US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(2)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0361" y="1524000"/>
            <a:ext cx="8229600" cy="4043363"/>
          </a:xfrm>
          <a:noFill/>
        </p:spPr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啊</a:t>
            </a:r>
            <a:r>
              <a:rPr lang="en-US" altLang="zh-TW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神</a:t>
            </a: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之愛 何等豐富  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偉大無限無量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永遠堅定 永遠不變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天使聖徒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頌揚</a:t>
            </a:r>
            <a:endParaRPr lang="en-US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69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14325"/>
            <a:ext cx="8229600" cy="828675"/>
          </a:xfrm>
        </p:spPr>
        <p:txBody>
          <a:bodyPr/>
          <a:lstStyle/>
          <a:p>
            <a:pPr fontAlgn="ctr"/>
            <a:r>
              <a:rPr lang="en-US" altLang="en-US" sz="6000" b="0" u="sng" dirty="0">
                <a:solidFill>
                  <a:srgbClr val="FFFF00"/>
                </a:solidFill>
                <a:effectLst/>
                <a:latin typeface="DFPWeiBei-B5-AZ" panose="03000700000000000000" pitchFamily="66" charset="-120"/>
                <a:ea typeface="DFPWeiBei-B5-AZ" panose="03000700000000000000" pitchFamily="66" charset="-120"/>
              </a:rPr>
              <a:t>#14 </a:t>
            </a:r>
            <a:r>
              <a:rPr lang="en-US" altLang="en-US" sz="6000" b="0" u="sng" dirty="0" smtClean="0">
                <a:solidFill>
                  <a:srgbClr val="FFFF00"/>
                </a:solidFill>
                <a:effectLst/>
                <a:latin typeface="DFPWeiBei-B5-AZ" panose="03000700000000000000" pitchFamily="66" charset="-120"/>
                <a:ea typeface="DFPWeiBei-B5-AZ" panose="03000700000000000000" pitchFamily="66" charset="-120"/>
              </a:rPr>
              <a:t>真神之愛 </a:t>
            </a:r>
            <a:r>
              <a:rPr lang="en-US" altLang="en-US" sz="6000" b="0" u="sng" dirty="0">
                <a:solidFill>
                  <a:srgbClr val="FFFF00"/>
                </a:solidFill>
                <a:effectLst/>
                <a:latin typeface="DFPWeiBei-B5-AZ" panose="03000700000000000000" pitchFamily="66" charset="-120"/>
                <a:ea typeface="DFPWeiBei-B5-AZ" panose="03000700000000000000" pitchFamily="66" charset="-120"/>
              </a:rPr>
              <a:t>(3)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229600" cy="3238500"/>
          </a:xfrm>
          <a:noFill/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effectLst/>
                <a:latin typeface="DFPWeiBei-B5-AZ" panose="03000700000000000000" pitchFamily="66" charset="-120"/>
                <a:ea typeface="DFPWeiBei-B5-AZ" panose="03000700000000000000" pitchFamily="66" charset="-120"/>
              </a:rPr>
              <a:t>天上諸天 當為紙張</a:t>
            </a:r>
          </a:p>
          <a:p>
            <a:r>
              <a:rPr lang="zh-TW" altLang="en-US" sz="6000" b="0" dirty="0">
                <a:solidFill>
                  <a:srgbClr val="FFFF00"/>
                </a:solidFill>
                <a:effectLst/>
                <a:latin typeface="DFPWeiBei-B5-AZ" panose="03000700000000000000" pitchFamily="66" charset="-120"/>
                <a:ea typeface="DFPWeiBei-B5-AZ" panose="03000700000000000000" pitchFamily="66" charset="-120"/>
              </a:rPr>
              <a:t>地下萬莖 當為筆桿</a:t>
            </a:r>
          </a:p>
          <a:p>
            <a:r>
              <a:rPr lang="zh-TW" altLang="en-US" sz="6000" b="0" dirty="0">
                <a:solidFill>
                  <a:srgbClr val="FFFF00"/>
                </a:solidFill>
                <a:effectLst/>
                <a:latin typeface="DFPWeiBei-B5-AZ" panose="03000700000000000000" pitchFamily="66" charset="-120"/>
                <a:ea typeface="DFPWeiBei-B5-AZ" panose="03000700000000000000" pitchFamily="66" charset="-120"/>
              </a:rPr>
              <a:t>世上海洋 當為墨水</a:t>
            </a:r>
          </a:p>
          <a:p>
            <a:r>
              <a:rPr lang="zh-TW" altLang="en-US" sz="6000" b="0" dirty="0">
                <a:solidFill>
                  <a:srgbClr val="FFFF00"/>
                </a:solidFill>
                <a:effectLst/>
                <a:latin typeface="DFPWeiBei-B5-AZ" panose="03000700000000000000" pitchFamily="66" charset="-120"/>
                <a:ea typeface="DFPWeiBei-B5-AZ" panose="03000700000000000000" pitchFamily="66" charset="-120"/>
              </a:rPr>
              <a:t>全球文人 集合苦幹</a:t>
            </a:r>
          </a:p>
        </p:txBody>
      </p:sp>
    </p:spTree>
    <p:extLst>
      <p:ext uri="{BB962C8B-B14F-4D97-AF65-F5344CB8AC3E}">
        <p14:creationId xmlns:p14="http://schemas.microsoft.com/office/powerpoint/2010/main" val="136268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14325"/>
            <a:ext cx="8229600" cy="828675"/>
          </a:xfrm>
        </p:spPr>
        <p:txBody>
          <a:bodyPr/>
          <a:lstStyle/>
          <a:p>
            <a:pPr fontAlgn="ctr"/>
            <a:r>
              <a:rPr lang="en-US" altLang="en-US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#14 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真神之愛 </a:t>
            </a:r>
            <a:r>
              <a:rPr lang="en-US" altLang="en-US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(3)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3490" y="1447800"/>
            <a:ext cx="8229600" cy="3238500"/>
          </a:xfrm>
          <a:noFill/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耗盡智力描寫神愛  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海洋墨水會乾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案卷雖長如天連天  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仍難表達透暢</a:t>
            </a:r>
          </a:p>
        </p:txBody>
      </p:sp>
    </p:spTree>
    <p:extLst>
      <p:ext uri="{BB962C8B-B14F-4D97-AF65-F5344CB8AC3E}">
        <p14:creationId xmlns:p14="http://schemas.microsoft.com/office/powerpoint/2010/main" val="183829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14325"/>
            <a:ext cx="8229600" cy="828675"/>
          </a:xfrm>
        </p:spPr>
        <p:txBody>
          <a:bodyPr/>
          <a:lstStyle/>
          <a:p>
            <a:pPr fontAlgn="ctr"/>
            <a:r>
              <a:rPr lang="en-US" altLang="en-US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#14 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真神之愛 </a:t>
            </a:r>
            <a:r>
              <a:rPr lang="en-US" altLang="en-US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(3)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3323" y="1524000"/>
            <a:ext cx="8229600" cy="4043363"/>
          </a:xfrm>
          <a:noFill/>
        </p:spPr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啊</a:t>
            </a:r>
            <a:r>
              <a:rPr lang="en-US" altLang="zh-TW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神</a:t>
            </a: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之愛 何等豐富  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偉大無限無量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永遠堅定 永遠不變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天使聖徒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頌揚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20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14868</TotalTime>
  <Words>212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#14 真神之愛 (1)</vt:lpstr>
      <vt:lpstr>#14 真神之愛 (1)</vt:lpstr>
      <vt:lpstr>#14 真神之愛 (1)</vt:lpstr>
      <vt:lpstr>#14 真神之愛 (2)</vt:lpstr>
      <vt:lpstr>#14 真神之愛 (2)</vt:lpstr>
      <vt:lpstr>#14 真神之愛 (2)</vt:lpstr>
      <vt:lpstr>#14 真神之愛 (3)</vt:lpstr>
      <vt:lpstr>#14 真神之愛 (3)</vt:lpstr>
      <vt:lpstr>#14 真神之愛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614</cp:revision>
  <dcterms:created xsi:type="dcterms:W3CDTF">2016-05-07T01:25:02Z</dcterms:created>
  <dcterms:modified xsi:type="dcterms:W3CDTF">2016-07-04T18:52:18Z</dcterms:modified>
</cp:coreProperties>
</file>