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9" r:id="rId3"/>
    <p:sldId id="1560" r:id="rId4"/>
    <p:sldId id="1561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98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神愛世人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愛世人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神極愛世人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甚至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將獨生子賜給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滅亡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滅亡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得著永遠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神愛世人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神差祂愛子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是定世人的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神差祂愛子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是定世人的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乃是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叫世人因祂得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411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神愛世人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愛世人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神極愛世人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甚至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將獨生子賜給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滅亡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滅亡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得著永遠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7070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神愛世人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神極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愛世人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愛世人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6874717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125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#15 神愛世人 (1)</vt:lpstr>
      <vt:lpstr>#15 神愛世人 (1)</vt:lpstr>
      <vt:lpstr>#15 神愛世人 (2)</vt:lpstr>
      <vt:lpstr>#15 神愛世人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2017-02-04T17:45:03Z</dcterms:modified>
</cp:coreProperties>
</file>