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1559" r:id="rId2"/>
    <p:sldId id="1552" r:id="rId3"/>
    <p:sldId id="1560" r:id="rId4"/>
    <p:sldId id="1561" r:id="rId5"/>
    <p:sldId id="1562" r:id="rId6"/>
    <p:sldId id="1564" r:id="rId7"/>
    <p:sldId id="1563" r:id="rId8"/>
    <p:sldId id="1565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66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神聖妙愛超乎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一切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上喜樂降人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間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我信心學主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謙卑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仁義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聖潔將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582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祢有恩慈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憐憫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純潔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愛心永無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以浩大完備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我的戰兢心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福雨降下聖靈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充滿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我心懷驅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艱難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與救主同得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主伴享平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7627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要聖潔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不再犯罪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始終要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堅守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是忠信誠實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我釋放得自由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16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全能恩主施行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拯救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願祢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進入我心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我愛祢與祢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聯合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容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我常住祢殿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0022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既蒙恩奉獻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事祢不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貪懶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獻上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祭物不住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禱告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衷心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愛祢到永遠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7622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求主完成再造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我清潔無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瑕疵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我見祢偉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大救恩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重造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764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#16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神聖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妙愛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將來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天上在榮耀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參與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天軍同事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奉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虔誠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跪拜以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主為榮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主面前齊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04242819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218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#16 神聖妙愛(1)</vt:lpstr>
      <vt:lpstr>#16 神聖妙愛(1)</vt:lpstr>
      <vt:lpstr>#16 神聖妙愛(2)</vt:lpstr>
      <vt:lpstr>#16 神聖妙愛(2)</vt:lpstr>
      <vt:lpstr>#16 神聖妙愛(3)</vt:lpstr>
      <vt:lpstr>#16 神聖妙愛(3)</vt:lpstr>
      <vt:lpstr>#16 神聖妙愛(4)</vt:lpstr>
      <vt:lpstr>#16 神聖妙愛(4)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2017-07-08T03:47:46Z</dcterms:modified>
</cp:coreProperties>
</file>