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9" r:id="rId3"/>
    <p:sldId id="1563" r:id="rId4"/>
    <p:sldId id="1560" r:id="rId5"/>
    <p:sldId id="1561" r:id="rId6"/>
    <p:sldId id="1562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39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古老福音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請對我講主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 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說天上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妙事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講說耶穌愛罪人 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說祂為人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簡單講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說主福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音 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對兒童講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我軟弱又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愚笨 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了污穢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罪過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古老福音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請對我講主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那古老的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愛罪人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3719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古老福音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慢慢講說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主福音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我可以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那奇妙的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宏恩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講說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主福音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我容易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忘記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清晨草上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甘露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中就無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蹤跡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297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古老福音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請對我講主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那古老的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愛罪人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4887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古老福音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每逢我心思慌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仍講主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惟恐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的虛榮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迷惑我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對我講說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說老舊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仍講主福音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潔淨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0751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古老福音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請對我講主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那古老的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愛罪人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1366620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207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#18 古老福音 (1)</vt:lpstr>
      <vt:lpstr>#18 古老福音 (1)</vt:lpstr>
      <vt:lpstr>#18 古老福音 (2)</vt:lpstr>
      <vt:lpstr>#18 古老福音 (2)</vt:lpstr>
      <vt:lpstr>#18 古老福音 (3)</vt:lpstr>
      <vt:lpstr>#18 古老福音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2017-02-16T01:44:43Z</dcterms:modified>
</cp:coreProperties>
</file>