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1" r:id="rId5"/>
    <p:sldId id="1562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56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耶穌大愛深不可測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耶穌大愛深不可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廣不可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量寬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滾滾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尤如遼闊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眾水將我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身淹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耶穌大愛深不可測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上遮蓋四周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環繞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主愛中得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前行走向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在榮耀天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513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耶穌大愛深不可測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耶穌大愛深不可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四方去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有慈愛長久的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不改變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亙古長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5324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耶穌大愛深不可測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看顧祂的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兒女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向他們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呼召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代禱時常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關照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寶座上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顯榮耀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3413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耶穌大愛深不可測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耶穌大愛深不可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中之愛愛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眾多大過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海洋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避難所有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6081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耶穌大愛深不可測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大愛深不可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測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太空天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我高舉在榮耀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7712419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171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#22 耶穌大愛深不可測 (1)</vt:lpstr>
      <vt:lpstr>#22 耶穌大愛深不可測 (1)</vt:lpstr>
      <vt:lpstr>#22 耶穌大愛深不可測 (2)</vt:lpstr>
      <vt:lpstr>#22 耶穌大愛深不可測 (2)</vt:lpstr>
      <vt:lpstr>#22 耶穌大愛深不可測 (3)</vt:lpstr>
      <vt:lpstr>#22 耶穌大愛深不可測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2017-02-05T08:31:51Z</dcterms:modified>
</cp:coreProperties>
</file>