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1552" r:id="rId2"/>
    <p:sldId id="1553" r:id="rId3"/>
    <p:sldId id="1554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 varScale="1">
        <p:scale>
          <a:sx n="90" d="100"/>
          <a:sy n="90" d="100"/>
        </p:scale>
        <p:origin x="249" y="33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no Fu" userId="0d2da80fdb69290a" providerId="LiveId" clId="{822CC867-242E-40C9-BB00-0E4C4C4576D8}"/>
    <pc:docChg chg="modSld">
      <pc:chgData name="Dyno Fu" userId="0d2da80fdb69290a" providerId="LiveId" clId="{822CC867-242E-40C9-BB00-0E4C4C4576D8}" dt="2019-06-02T15:53:46.160" v="2"/>
      <pc:docMkLst>
        <pc:docMk/>
      </pc:docMkLst>
      <pc:sldChg chg="modSp">
        <pc:chgData name="Dyno Fu" userId="0d2da80fdb69290a" providerId="LiveId" clId="{822CC867-242E-40C9-BB00-0E4C4C4576D8}" dt="2019-06-02T15:53:46.160" v="2"/>
        <pc:sldMkLst>
          <pc:docMk/>
          <pc:sldMk cId="245531085" sldId="1554"/>
        </pc:sldMkLst>
        <pc:spChg chg="mod">
          <ac:chgData name="Dyno Fu" userId="0d2da80fdb69290a" providerId="LiveId" clId="{822CC867-242E-40C9-BB00-0E4C4C4576D8}" dt="2019-06-02T15:53:46.160" v="2"/>
          <ac:spMkLst>
            <pc:docMk/>
            <pc:sldMk cId="245531085" sldId="1554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6D812-7D0A-2D4D-8E71-A523004552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8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我的牧者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耶和華是我的牧者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我必一無缺欠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祂使我躺臥青草地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領我安歇水邊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當我徬徨失喪之時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祂帶領我歸回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救主滿有慈悲憐憫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引導我走義路</a:t>
            </a:r>
            <a:endParaRPr lang="en-US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我的牧者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當我經過死蔭幽谷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祂常與我同在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主用話語安慰扶持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使我不至遭害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在我眾敵人的面前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為我擺設筵席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祢用油膏了我的頭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使我福杯滿溢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5498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#23 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我的牧者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主有豐盛慈愛恩惠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夠我使用一生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我願長久住在殿中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歌頌讚美主恩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祢的稱讚滿足我心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我願與祢相親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當我走完世上路程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天家永享安寧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455310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198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DFPWeiBei-B5-AZ</vt:lpstr>
      <vt:lpstr>PMingLiU</vt:lpstr>
      <vt:lpstr>Arial</vt:lpstr>
      <vt:lpstr>Garamond</vt:lpstr>
      <vt:lpstr>Wingdings</vt:lpstr>
      <vt:lpstr>Stream_blue</vt:lpstr>
      <vt:lpstr>#23  我的牧者(1)</vt:lpstr>
      <vt:lpstr>#23  我的牧者(2)</vt:lpstr>
      <vt:lpstr>#23  我的牧者(3)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Dyno Fu</cp:lastModifiedBy>
  <cp:revision>610</cp:revision>
  <dcterms:created xsi:type="dcterms:W3CDTF">2016-05-07T01:18:18Z</dcterms:created>
  <dcterms:modified xsi:type="dcterms:W3CDTF">2019-06-02T15:54:44Z</dcterms:modified>
</cp:coreProperties>
</file>