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我願隨主一路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指引我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主引領前途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我今願跟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隨主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如迷羊需要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緊緊靠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經過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黎明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我隨時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1913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人生道路曲折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茫茫無人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引到蔭涼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領到曠野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23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如迷羊需要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指示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窄路有主同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必永遠不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迷失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75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當我經過死蔭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登高山遇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有陰冷灰雲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遮天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我夠用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471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如羊需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如迷羊需要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我走完世上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與主歡聚在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3397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167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#25 如羊需牧人 (1)</vt:lpstr>
      <vt:lpstr>#25 如羊需牧人 (1)</vt:lpstr>
      <vt:lpstr>#25 如羊需牧人 (2)</vt:lpstr>
      <vt:lpstr>#25 如羊需牧人 (2)</vt:lpstr>
      <vt:lpstr>#25 如羊需牧人 (3)</vt:lpstr>
      <vt:lpstr>#25 如羊需牧人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2017-02-05T08:39:59Z</dcterms:modified>
</cp:coreProperties>
</file>