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父兒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女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天父兒女 蒙祂愛憐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聚集環抱 在祂胸前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飛鳥有巢 明星在天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不及天父 懷裡安全</a:t>
            </a:r>
          </a:p>
        </p:txBody>
      </p:sp>
    </p:spTree>
    <p:extLst>
      <p:ext uri="{BB962C8B-B14F-4D97-AF65-F5344CB8AC3E}">
        <p14:creationId xmlns:p14="http://schemas.microsoft.com/office/powerpoint/2010/main" val="18380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父兒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女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父神最愛 祂的聖民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親自扶養 看顧他們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大能膀臂 扶持保護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免受惡魔 引誘束縛</a:t>
            </a:r>
          </a:p>
        </p:txBody>
      </p:sp>
    </p:spTree>
    <p:extLst>
      <p:ext uri="{BB962C8B-B14F-4D97-AF65-F5344CB8AC3E}">
        <p14:creationId xmlns:p14="http://schemas.microsoft.com/office/powerpoint/2010/main" val="3650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父兒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女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不論生死 遇福或苦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主的兒女 永遠屬主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憂愁痛苦 祂常安慰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如此良友 何等尊貴</a:t>
            </a:r>
          </a:p>
        </p:txBody>
      </p:sp>
    </p:spTree>
    <p:extLst>
      <p:ext uri="{BB962C8B-B14F-4D97-AF65-F5344CB8AC3E}">
        <p14:creationId xmlns:p14="http://schemas.microsoft.com/office/powerpoint/2010/main" val="4779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父兒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女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讚美天父 慈愛真神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祂的保護 永不打盹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祂必為你 時常戰爭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一切仇敵 都能戰勝</a:t>
            </a:r>
          </a:p>
        </p:txBody>
      </p:sp>
    </p:spTree>
    <p:extLst>
      <p:ext uri="{BB962C8B-B14F-4D97-AF65-F5344CB8AC3E}">
        <p14:creationId xmlns:p14="http://schemas.microsoft.com/office/powerpoint/2010/main" val="19824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父兒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女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(5)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無論賜與 或是收取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天父自有 祂的美意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祂要愛你 煉你淨你 </a:t>
            </a: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祂應許你 永不棄你</a:t>
            </a:r>
          </a:p>
        </p:txBody>
      </p:sp>
    </p:spTree>
    <p:extLst>
      <p:ext uri="{BB962C8B-B14F-4D97-AF65-F5344CB8AC3E}">
        <p14:creationId xmlns:p14="http://schemas.microsoft.com/office/powerpoint/2010/main" val="53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141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#26天父兒女(1)</vt:lpstr>
      <vt:lpstr>#26天父兒女(2)</vt:lpstr>
      <vt:lpstr>#26天父兒女(3)</vt:lpstr>
      <vt:lpstr>#26天父兒女(4)</vt:lpstr>
      <vt:lpstr>#26天父兒女(5)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2016-08-08T19:19:38Z</dcterms:modified>
</cp:coreProperties>
</file>