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5" r:id="rId3"/>
    <p:sldId id="1554" r:id="rId4"/>
    <p:sldId id="155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9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奇妙聖經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神言語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我真理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寶藏庫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我明白神造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警戒我免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善惡有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賞罰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浩大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74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#30 </a:t>
            </a:r>
            <a:r>
              <a:rPr lang="zh-CN" altLang="uk-UA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奇妙聖經</a:t>
            </a:r>
            <a:r>
              <a:rPr lang="uk-UA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uk-UA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當我苦悶它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曠野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行走它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我憑信得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靠恩勝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#30 </a:t>
            </a:r>
            <a:r>
              <a:rPr lang="zh-CN" altLang="uk-UA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奇妙聖經</a:t>
            </a:r>
            <a:r>
              <a:rPr lang="uk-UA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</a:t>
            </a:r>
            <a:r>
              <a:rPr lang="uk-UA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救福樂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若悖逆必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沉淪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神言語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我真理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寶藏庫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850871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96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#30 奇妙聖經(1)</vt:lpstr>
      <vt:lpstr>#30 奇妙聖經(2)</vt:lpstr>
      <vt:lpstr>#30 奇妙聖經(3)</vt:lpstr>
      <vt:lpstr>#30 奇妙聖經(4)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2017-02-06T05:41:48Z</dcterms:modified>
</cp:coreProperties>
</file>