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0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不能獨自擔當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在患難中主親手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攙扶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屬主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的兒女主常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不能獨自擔當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主耶穌祂能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207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難處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是我良友慈愛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若向祂求祂必定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決難處主解我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4209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不能獨自擔當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主耶穌祂能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390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當試探來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能幫助我擔當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要告訴主要告訴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6812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不能獨自擔當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主耶穌祂能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8720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極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心靈脆弱不能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要告訴主祂能幫助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勝世上的一切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741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#34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要告訴耶穌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不能獨自擔當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告訴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惟有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祂能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幫助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555238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241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#34 要告訴耶穌 (1)</vt:lpstr>
      <vt:lpstr>#34 要告訴耶穌 (1)</vt:lpstr>
      <vt:lpstr>#34 要告訴耶穌 (2)</vt:lpstr>
      <vt:lpstr>#34 要告訴耶穌 (2)</vt:lpstr>
      <vt:lpstr>#34 要告訴耶穌 (3)</vt:lpstr>
      <vt:lpstr>#34 要告訴耶穌 (3)</vt:lpstr>
      <vt:lpstr>#34 要告訴耶穌 (4)</vt:lpstr>
      <vt:lpstr>#34 要告訴耶穌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618</cp:revision>
  <dcterms:created xsi:type="dcterms:W3CDTF">2016-05-07T01:18:18Z</dcterms:created>
  <dcterms:modified xsi:type="dcterms:W3CDTF">2017-02-06T05:47:48Z</dcterms:modified>
</cp:coreProperties>
</file>