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59" r:id="rId3"/>
    <p:sldId id="1560" r:id="rId4"/>
    <p:sldId id="1561" r:id="rId5"/>
    <p:sldId id="1562" r:id="rId6"/>
    <p:sldId id="1563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9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#38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之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道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請再為我歌唱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傳講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道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我見祂美麗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榮光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道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道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我忠誠信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#38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之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道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主道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奇哉主道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之道奇妙 美哉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主道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主道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之道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824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#38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之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道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基督耶穌為人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捨命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道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呼召罪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人得新生命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道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的生平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聖經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中已記明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5882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#38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之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道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主道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奇哉主道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之道奇妙 美哉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主道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奇哉主道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生命之道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6746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#38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之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道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快將福音傳給世人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道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平安和赦罪恩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道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唯獨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賜你永遠救贖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4005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#38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之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道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美哉主道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主道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之道奇妙 美哉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主道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主道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之道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4993144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14934</TotalTime>
  <Words>179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#38 生命之道 (1)</vt:lpstr>
      <vt:lpstr>#38 生命之道 (1)</vt:lpstr>
      <vt:lpstr>#38 生命之道 (2)</vt:lpstr>
      <vt:lpstr>#38 生命之道 (2)</vt:lpstr>
      <vt:lpstr>#38 生命之道 (3)</vt:lpstr>
      <vt:lpstr>#38 生命之道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616</cp:revision>
  <dcterms:created xsi:type="dcterms:W3CDTF">2016-05-07T01:18:18Z</dcterms:created>
  <dcterms:modified xsi:type="dcterms:W3CDTF">2017-02-06T06:57:10Z</dcterms:modified>
</cp:coreProperties>
</file>