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0" r:id="rId4"/>
    <p:sldId id="1561" r:id="rId5"/>
    <p:sldId id="1562" r:id="rId6"/>
    <p:sldId id="156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7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安穩港口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我靈曾漂蕩在人生大海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重擔使我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痛苦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聞救主慈聲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說道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就近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便進入安穩的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港口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安穩港口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將我靈魂拋錨安穩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港口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在自己隨處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漂流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有風暴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攻擊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已有所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在主裡到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9617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安穩港口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我將自己完全投入祂懷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信心緊握祂應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的罪鏈得脫我靈如錨拋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主安穩港口無所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懼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6840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安穩港口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將我靈魂拋錨安穩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港口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在自己隨處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漂流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有風暴攻擊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已有所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在主裡到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7207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安穩港口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我靈要歌唱因救主醫治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蒙福救恩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願得救來就耶穌必蒙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港口天家享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6016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43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安穩港口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將我靈魂拋錨安穩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港口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在自己隨處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漂流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有風暴攻擊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已有所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在主裡到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128321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194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#43 安穩港口 (1)</vt:lpstr>
      <vt:lpstr>#43 安穩港口 (1)</vt:lpstr>
      <vt:lpstr>#43 安穩港口 (2)</vt:lpstr>
      <vt:lpstr>#43 安穩港口 (2)</vt:lpstr>
      <vt:lpstr>#43 安穩港口 (3)</vt:lpstr>
      <vt:lpstr>#43 安穩港口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2017-02-06T07:03:34Z</dcterms:modified>
</cp:coreProperties>
</file>