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任遭何事不要驚怕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必將你藏祂恩翅下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時時看顧 處處看顧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他必要看顧你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有時勞苦心中失望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危險臨到無處躲藏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時時看顧 處處看顧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他必要看顧你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你雖缺乏祂是豐富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你受試煉祂必開路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時時看顧 處處看顧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他必要看顧你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無論遇見何等試煉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軟弱困倦靠祂胸前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時時看顧 處處看顧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他必要看顧你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天父必看顧你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192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#46 天父必看顧你 (1)</vt:lpstr>
      <vt:lpstr>#46 天父必看顧你 (1)</vt:lpstr>
      <vt:lpstr>#46 天父必看顧你 (2)</vt:lpstr>
      <vt:lpstr>#46 天父必看顧你 (2)</vt:lpstr>
      <vt:lpstr>#46 天父必看顧你 (3)</vt:lpstr>
      <vt:lpstr>#46 天父必看顧你 (3)</vt:lpstr>
      <vt:lpstr>#46 天父必看顧你 (4)</vt:lpstr>
      <vt:lpstr>#46 天父必看顧你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2016-05-07T01:34:06Z</dcterms:created>
  <dcterms:modified xsi:type="dcterms:W3CDTF">2016-05-07T01:34:30Z</dcterms:modified>
</cp:coreProperties>
</file>