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1552" r:id="rId2"/>
    <p:sldId id="1559" r:id="rId3"/>
    <p:sldId id="1560" r:id="rId4"/>
    <p:sldId id="1561" r:id="rId5"/>
    <p:sldId id="1562" r:id="rId6"/>
    <p:sldId id="1563" r:id="rId7"/>
    <p:sldId id="1564" r:id="rId8"/>
    <p:sldId id="1565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37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#47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是否仍然看顧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耶穌是否仍然看顧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我心中充滿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痛苦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前途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滿荊棘魔鬼來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攻擊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#47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是否仍然看顧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祂必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看顧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同情我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痛苦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白晝雖有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痛苦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夜覺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淒楚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但救主必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5023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#47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是否仍然看顧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耶穌是否仍然看顧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黑雲滿天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密佈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我心驚恐充滿了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苦衷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看顧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72097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#47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是否仍然看顧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祂必看顧 祂必看顧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因祂同情我痛苦 白晝雖有痛苦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黑夜覺淒楚 但救主必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看顧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1812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#47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是否仍然看顧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耶穌是否仍然看顧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我難勝試探來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心極憂傷痛苦難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承當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黑夜我淚流滿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襟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1166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#47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是否仍然看顧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祂必看顧 祂必看顧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因祂同情我痛苦 白晝雖有痛苦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黑夜覺淒楚 但救主必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看顧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62206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#47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是否仍然看顧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耶穌是否仍然看顧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親人將離我而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心似已碎安慰去找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憂傷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心誰使它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痊癒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1681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#47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是否仍然看顧 </a:t>
            </a:r>
            <a:r>
              <a:rPr lang="is-IS" altLang="zh-CN" sz="6000" b="0" u="sng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祂必看顧 祂必看顧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因祂同情我痛苦 白晝雖有痛苦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黑夜覺淒楚 但救主必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看顧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4342308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14872</TotalTime>
  <Words>249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#47 耶穌是否仍然看顧 (1)</vt:lpstr>
      <vt:lpstr>#47 耶穌是否仍然看顧 (1)</vt:lpstr>
      <vt:lpstr>#47 耶穌是否仍然看顧 (2)</vt:lpstr>
      <vt:lpstr>#47 耶穌是否仍然看顧 (2)</vt:lpstr>
      <vt:lpstr>#47 耶穌是否仍然看顧 (3)</vt:lpstr>
      <vt:lpstr>#47 耶穌是否仍然看顧 (3)</vt:lpstr>
      <vt:lpstr>#47 耶穌是否仍然看顧 (4)</vt:lpstr>
      <vt:lpstr>#47 耶穌是否仍然看顧 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613</cp:revision>
  <dcterms:created xsi:type="dcterms:W3CDTF">2016-05-07T01:18:18Z</dcterms:created>
  <dcterms:modified xsi:type="dcterms:W3CDTF">2017-02-06T07:10:25Z</dcterms:modified>
</cp:coreProperties>
</file>