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  走生命道路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  一生歌頌主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雖有風暴幽暗天空  遮掩我前路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  祂必定幫助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祂是我良友  忠實的良友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我能信靠祂  一直到永久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雖有風暴幽暗天空  遮掩我前路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  祂必定幫助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  走人生窄路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  祂引領前途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雖然有時疲倦困苦  滿心是憂愁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  祂與我同走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#49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祂是我良友  忠實的嚮導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常在我身旁  扶持與引導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雖然有時疲倦困苦  滿心是憂愁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我只要信靠我主  祂與我同走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168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Stream_blue</vt:lpstr>
      <vt:lpstr>#49 我只要信靠我主(1)</vt:lpstr>
      <vt:lpstr>#49 我只要信靠我主(1)</vt:lpstr>
      <vt:lpstr>#49 我只要信靠我主(2)</vt:lpstr>
      <vt:lpstr>#49 我只要信靠我主(2)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2016-05-07T20:13:18Z</dcterms:created>
  <dcterms:modified xsi:type="dcterms:W3CDTF">2016-05-07T20:13:40Z</dcterms:modified>
</cp:coreProperties>
</file>