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2" r:id="rId3"/>
    <p:sldId id="1563" r:id="rId4"/>
    <p:sldId id="1564" r:id="rId5"/>
    <p:sldId id="1565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1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50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有福的確據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的確據  耶穌屬我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我今得先嚐  主榮耀喜樂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為神的後嗣  救贖功成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由聖靈重生  寶血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50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有福的確據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是我信息  我的詩歌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  晝夜唱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這是我信息  我的詩歌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讚美我救主  晝夜唱和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2341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50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有福的確據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完全的順服  快樂無比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天堂的榮耀  顯在我心裡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天使帶信息  由天而來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報明主憐憫  述說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76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50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有福的確據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是我信息  我的詩歌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  晝夜唱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這是我信息  我的詩歌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讚美我救主  晝夜唱和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3686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50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有福的確據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完全的順服  完全安息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何等的歡欣  我在基督裡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儆醒而禱告  等主回來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滿有主恩賜  暢我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心懷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0729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50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有福的確據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是我信息  我的詩歌</a:t>
            </a:r>
          </a:p>
          <a:p>
            <a:pPr eaLnBrk="1" hangingPunct="1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我救主  晝夜唱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這是我信息  我的詩歌</a:t>
            </a:r>
          </a:p>
          <a:p>
            <a:pPr eaLnBrk="1" hangingPunct="1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讚美我救主  晝夜唱和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4925106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188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#50 有福的確據 (1-1)</vt:lpstr>
      <vt:lpstr>#50 有福的確據 (1-2)</vt:lpstr>
      <vt:lpstr>#50 有福的確據 (2-1)</vt:lpstr>
      <vt:lpstr>#50 有福的確據 (2-2)</vt:lpstr>
      <vt:lpstr>#50 有福的確據 (3-1)</vt:lpstr>
      <vt:lpstr>#50 有福的確據 (3-2)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2016-07-04T20:02:00Z</dcterms:modified>
</cp:coreProperties>
</file>