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89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我必不缺乏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主耶和華是我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必不至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缺乏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使我安臥青草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我安歇水邊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我必不缺乏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祂使我靈得著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甦醒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祂自己的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引導我行走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義路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我走義路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807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我必不缺乏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雖然行過死蔭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也不怕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都安慰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我同在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01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我必不缺乏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敵人面前為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擺設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筵席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油膏了我的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我福杯滿溢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03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牧者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我必不缺乏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我主恩惠我主慈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必居住在主殿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7977045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165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#53 主是我牧者 我必不缺乏 (1)</vt:lpstr>
      <vt:lpstr>#53 主是我牧者 我必不缺乏 (2)</vt:lpstr>
      <vt:lpstr>#53 主是我牧者 我必不缺乏 (3)</vt:lpstr>
      <vt:lpstr>#53 主是我牧者 我必不缺乏 (4)</vt:lpstr>
      <vt:lpstr>#53 主是我牧者 我必不缺乏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2017-02-07T08:09:07Z</dcterms:modified>
</cp:coreProperties>
</file>