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4" r:id="rId4"/>
    <p:sldId id="1555" r:id="rId5"/>
    <p:sldId id="1556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88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#54 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CN" altLang="de-DE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營壘高築光明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勃然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興起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莫待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黃昏日落天暗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趁早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一鼓破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向前抵擋群敵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顯出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知靠信心必得勝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可勝世界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#54 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CN" altLang="de-DE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的大得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5341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#54 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CN" altLang="de-DE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主以仁愛為我旌旗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聖言為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昔日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聖徒都因相信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凱歌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勇猛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好像旋風騰起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向戰場直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此信心得勝死權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可安然無慮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7933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#54 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CN" altLang="de-DE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的大得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8457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#54 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CN" altLang="de-DE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四周都有仇敵圍住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預備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攻擊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安居在帳棚裡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爭戰之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救恩頭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盔保我無慮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腰束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真道不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地震山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搖仇敵驚懼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聲迴響應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2440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#54 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CN" altLang="de-DE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r>
              <a:rPr lang="de-DE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r>
              <a:rPr lang="zh-CN" altLang="de-DE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的大得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9130259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223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#54 信心使我得勝 (1) </vt:lpstr>
      <vt:lpstr>#54 信心使我得勝 (1) </vt:lpstr>
      <vt:lpstr>#54 信心使我得勝 (2) </vt:lpstr>
      <vt:lpstr>#54 信心使我得勝 (2) </vt:lpstr>
      <vt:lpstr>#54 信心使我得勝 (3) </vt:lpstr>
      <vt:lpstr>#54 信心使我得勝 (3)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2017-02-09T05:16:55Z</dcterms:modified>
</cp:coreProperties>
</file>