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信靠耶穌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我平時當靠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難事求主救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信心雖還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不足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要信靠我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耶穌渡過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今世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耶穌能行萬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何險路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要信靠我救主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求聖靈照亮我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我心滿得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主領我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走正路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要信靠我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耶穌渡過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今世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耶穌能行萬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何險路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要信靠我救主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099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路平安當頌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黑暗有主同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危險主必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要信靠我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耶穌渡過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今世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耶穌能行萬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何險路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要信靠我救主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3825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#57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靠耶穌渡過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今世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耶穌能行萬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離世即往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要信靠我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耶穌渡過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今世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耶穌能行萬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何險路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要信靠我救主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157820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182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#57 信靠耶穌 (1)</vt:lpstr>
      <vt:lpstr>#57 信靠耶穌 (2)</vt:lpstr>
      <vt:lpstr>#57 信靠耶穌 (3)</vt:lpstr>
      <vt:lpstr>#57 信靠耶穌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2017-02-09T05:21:24Z</dcterms:modified>
</cp:coreProperties>
</file>