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1552" r:id="rId2"/>
    <p:sldId id="1559" r:id="rId3"/>
    <p:sldId id="1560" r:id="rId4"/>
    <p:sldId id="1563" r:id="rId5"/>
    <p:sldId id="1564" r:id="rId6"/>
    <p:sldId id="1561" r:id="rId7"/>
    <p:sldId id="1562" r:id="rId8"/>
    <p:sldId id="1566" r:id="rId9"/>
    <p:sldId id="156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0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我曾聽過一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如何由天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曾捨命在加略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山頂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救我這罪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聽到祂在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呻吟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寶血贖我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即刻悔改歸向神祂使我大得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795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愛尋找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我贖罪之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深知道祂愛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願全心愛我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已潔淨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我永遠得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2526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祂曾在世行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奇事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祂的醫治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瘸腿的跳躍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瞎眼能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7754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我呼求祂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醫治我破碎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我祈求前來救我使我大得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240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愛尋找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我贖罪之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深知道祂愛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願全心愛我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已潔淨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我永遠得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95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我深知主在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我預備榮耀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住處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遙遠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望見那明亮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彼岸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黃金街碧玉城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881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好像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聽見眾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高唱救恩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那日我必在那邊同唱得勝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凱歌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8859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#59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靠主耶穌得勝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靠主耶穌我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愛尋找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我贖罪之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深知道祂愛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願全心愛我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主寶血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已潔淨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我永遠得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255383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322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#59 靠主耶穌得勝 (1)</vt:lpstr>
      <vt:lpstr>#59 靠主耶穌得勝 (1)</vt:lpstr>
      <vt:lpstr>#59 靠主耶穌得勝 (1)</vt:lpstr>
      <vt:lpstr>#59 靠主耶穌得勝 (2)</vt:lpstr>
      <vt:lpstr>#59 靠主耶穌得勝 (2)</vt:lpstr>
      <vt:lpstr>#59 靠主耶穌得勝 (2)</vt:lpstr>
      <vt:lpstr>#59 靠主耶穌得勝 (3)</vt:lpstr>
      <vt:lpstr>#59 靠主耶穌得勝 (3)</vt:lpstr>
      <vt:lpstr>#59 靠主耶穌得勝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2017-02-09T05:29:59Z</dcterms:modified>
</cp:coreProperties>
</file>