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"/>
  </p:notesMasterIdLst>
  <p:sldIdLst>
    <p:sldId id="1552" r:id="rId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039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＃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63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昨日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今日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到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永遠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昨日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今日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到永遠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改變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天地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萬物都要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改變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改變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榮燿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歸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主名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燿歸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主名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天地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萬物都要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改變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改變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14867</TotalTime>
  <Words>35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＃63 昨日 今日 到永遠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610</cp:revision>
  <dcterms:created xsi:type="dcterms:W3CDTF">2016-05-07T01:18:18Z</dcterms:created>
  <dcterms:modified xsi:type="dcterms:W3CDTF">2017-02-11T21:33:16Z</dcterms:modified>
</cp:coreProperties>
</file>