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2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#64 信靠耶穌真是甜美 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信靠耶穌真是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甜美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只要信靠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主恩言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只要站在主應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許上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信靠主蒙福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無邊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24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64778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#64 信靠耶穌真是甜美 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何等可靠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多少事上已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證明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寶貴耶穌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願我信心更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堅定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385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#64 信靠耶穌真是甜美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信靠耶穌真是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甜美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只要信靠主寶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只要憑著純一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能洗罪污白如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雪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455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#64 信靠耶穌真是甜美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何等可靠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多少事上已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證明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寶貴耶穌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願我信心更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堅定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7640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#64 信靠耶穌真是甜美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信靠耶穌真是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甜美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助我將罪惡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得著耶穌得著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生命喜樂和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安息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5673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#64 信靠耶穌真是甜美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何等可靠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多少事上已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證明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寶貴耶穌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願我信心更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堅定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9914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#64 信靠耶穌真是甜美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感謝主助我信靠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你是我救主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良友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我深信你與我同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從今時直到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0717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#64 信靠耶穌真是甜美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何等可靠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多少事上已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證明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寶貴耶穌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願我信心更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堅定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8926512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192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DFPWeiBei-B5-AZ</vt:lpstr>
      <vt:lpstr>Garamond</vt:lpstr>
      <vt:lpstr>ＭＳ Ｐゴシック</vt:lpstr>
      <vt:lpstr>PMingLiU</vt:lpstr>
      <vt:lpstr>Wingdings</vt:lpstr>
      <vt:lpstr>Stream_blue</vt:lpstr>
      <vt:lpstr>#64 信靠耶穌真是甜美 (1)</vt:lpstr>
      <vt:lpstr>#64 信靠耶穌真是甜美 (1)</vt:lpstr>
      <vt:lpstr>#64 信靠耶穌真是甜美 (2)</vt:lpstr>
      <vt:lpstr>#64 信靠耶穌真是甜美 (2)</vt:lpstr>
      <vt:lpstr>#64 信靠耶穌真是甜美 (3)</vt:lpstr>
      <vt:lpstr>#64 信靠耶穌真是甜美 (3)</vt:lpstr>
      <vt:lpstr>#64 信靠耶穌真是甜美 (4)</vt:lpstr>
      <vt:lpstr>#64 信靠耶穌真是甜美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2016-06-25T05:21:38Z</dcterms:modified>
</cp:coreProperties>
</file>