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4212" autoAdjust="0"/>
    <p:restoredTop sz="87555" autoAdjust="0"/>
  </p:normalViewPr>
  <p:slideViewPr>
    <p:cSldViewPr>
      <p:cViewPr>
        <p:scale>
          <a:sx n="100" d="100"/>
          <a:sy n="100" d="100"/>
        </p:scale>
        <p:origin x="-80" y="-88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#66  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我知誰掌管明天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我不知明天的道路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每一天只為主活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我不借明天的太陽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因明天或許陰暗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#66  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我知誰掌管明天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我不要為將來憂慮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因我信主的應許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我今天要與主同行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因祂知前面如何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#66  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我知誰掌管明天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有許多未來的事情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我現在不能識透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但我知誰掌管明天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我也知誰牽我手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#66  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我知誰掌管明天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每一步越走越光明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像攀登黃金階梯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每重擔越挑越輕省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每朵雲披上銀衣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#66  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我知誰掌管明天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在那裡陽光常普照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在那裡沒有眼淚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在美麗彩虹的盡頭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眾山嶺與天相連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#66  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我知誰掌管明天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有許多未來的事情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我現在不能識透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但我知誰掌管明天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我也知誰牽我手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#66  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我知誰掌管明天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我不知明天的道路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或遭遇生活苦楚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但那位養活麻雀者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祂必然也看顧我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#66  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我知誰掌管明天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祂是我旅途的良伴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或經過水火之災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但救主必與我同在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祂寶血把我遮蓋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#66  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我知誰掌管明天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有許多未來的事情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我現在不能識透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但我知誰掌管明天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我也知誰牽我手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282</Words>
  <Application>Microsoft Macintosh PowerPoint</Application>
  <PresentationFormat>Custom</PresentationFormat>
  <Paragraphs>45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Stream_blue</vt:lpstr>
      <vt:lpstr>#66   我知誰掌管明天(1)</vt:lpstr>
      <vt:lpstr>#66   我知誰掌管明天(1)</vt:lpstr>
      <vt:lpstr>#66   我知誰掌管明天(1)</vt:lpstr>
      <vt:lpstr>#66   我知誰掌管明天(2)</vt:lpstr>
      <vt:lpstr>#66   我知誰掌管明天(2)</vt:lpstr>
      <vt:lpstr>#66   我知誰掌管明天(2)</vt:lpstr>
      <vt:lpstr>#66   我知誰掌管明天(3)</vt:lpstr>
      <vt:lpstr>#66   我知誰掌管明天(3)</vt:lpstr>
      <vt:lpstr>#66   我知誰掌管明天(3)</vt:lpstr>
    </vt:vector>
  </TitlesOfParts>
  <Company>MS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xiaodong yang</cp:lastModifiedBy>
  <cp:revision>611</cp:revision>
  <dcterms:created xsi:type="dcterms:W3CDTF">2016-05-07T01:32:39Z</dcterms:created>
  <dcterms:modified xsi:type="dcterms:W3CDTF">2016-05-07T01:33:04Z</dcterms:modified>
</cp:coreProperties>
</file>