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3" r:id="rId5"/>
    <p:sldId id="1561" r:id="rId6"/>
    <p:sldId id="1564" r:id="rId7"/>
    <p:sldId id="1562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3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我心所望別無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救主流血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此以外虛空無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獨靠主耶穌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在基督磐石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根基全是沙土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009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有時黑雲遮沒我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恩典永無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巨浪我亦不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如錨海底拋牢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25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在基督磐石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根基全是沙土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1490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主曾流血立此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許救我扶助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蜜友雖都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靠救主安慰到底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3474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在基督磐石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根基全是沙土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524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末日聽見號筒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主相遇永遠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白義袍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無疵同受榮耀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006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堅固磐石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在基督磐石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根基全是沙土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76585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176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堅固磐石 (1)</vt:lpstr>
      <vt:lpstr>堅固磐石 (1)</vt:lpstr>
      <vt:lpstr>堅固磐石 (2)</vt:lpstr>
      <vt:lpstr>堅固磐石 (2)</vt:lpstr>
      <vt:lpstr>堅固磐石 (3)</vt:lpstr>
      <vt:lpstr>堅固磐石 (3)</vt:lpstr>
      <vt:lpstr>堅固磐石 (4)</vt:lpstr>
      <vt:lpstr>堅固磐石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2016-11-05T04:29:15Z</dcterms:modified>
</cp:coreProperties>
</file>