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1552" r:id="rId2"/>
    <p:sldId id="1553" r:id="rId3"/>
    <p:sldId id="1554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73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de-DE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70 </a:t>
            </a:r>
            <a:r>
              <a:rPr lang="zh-CN" altLang="de-DE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永久</a:t>
            </a:r>
            <a:r>
              <a:rPr lang="zh-CN" altLang="de-DE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磐石</a:t>
            </a:r>
            <a:r>
              <a:rPr lang="de-DE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</a:t>
            </a:r>
            <a:r>
              <a:rPr lang="de-DE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永久磐石為我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開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我藏身在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所流水與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血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解決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眾罪孽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我免去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罪永刑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我脫離罪權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de-DE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70 </a:t>
            </a:r>
            <a:r>
              <a:rPr lang="zh-CN" altLang="de-DE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永久</a:t>
            </a:r>
            <a:r>
              <a:rPr lang="zh-CN" altLang="de-DE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磐石</a:t>
            </a:r>
            <a:r>
              <a:rPr lang="de-DE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de-DE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縱我雙手不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罷休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滿足祢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我熱心能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持久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我眼淚永遠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不足以贖衍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尤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祢來施拯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415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de-DE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70 </a:t>
            </a:r>
            <a:r>
              <a:rPr lang="zh-CN" altLang="de-DE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永久</a:t>
            </a:r>
            <a:r>
              <a:rPr lang="zh-CN" altLang="de-DE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磐石</a:t>
            </a:r>
            <a:r>
              <a:rPr lang="de-DE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de-DE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當我此生年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日逝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我臨終閉目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我飛進永世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間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我到祢寶座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磐石為我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開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我藏身在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67944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14893</TotalTime>
  <Words>109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#70 永久磐石(1)</vt:lpstr>
      <vt:lpstr>#70 永久磐石(2)</vt:lpstr>
      <vt:lpstr>#70 永久磐石(3)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2016-05-07T01:18:18Z</dcterms:created>
  <dcterms:modified xsi:type="dcterms:W3CDTF">2016-11-04T20:50:57Z</dcterms:modified>
</cp:coreProperties>
</file>