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#73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每一天所渡過的每一刻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一天所渡過的每一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刻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我得著能力勝過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試探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我依靠天父週詳的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供應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我不用再恐慌與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掛念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1241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#73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每一天所渡過的每一刻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的心極仁慈無可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測度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祂每天都有最好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安排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不論憂或喜祂慈愛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勞苦中祂賜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7359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#73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每一天所渡過的每一刻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一天主自己與我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相親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每時刻賜下格外憐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憫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我掛慮主願安慰與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擔當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祂的名是策士與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權能</a:t>
            </a:r>
          </a:p>
        </p:txBody>
      </p:sp>
    </p:spTree>
    <p:extLst>
      <p:ext uri="{BB962C8B-B14F-4D97-AF65-F5344CB8AC3E}">
        <p14:creationId xmlns:p14="http://schemas.microsoft.com/office/powerpoint/2010/main" val="30529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#73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每一天所渡過的每一刻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祂保護祂的兒女與珍寶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祂熱心必要成全這事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你日子如何力量也如何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這是祂向我應許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9160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#73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每一天所渡過的每一刻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遭遇患難求主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搭救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全靠我主真誠的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應許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我確信主的體貼與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深信聖經應許不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落空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167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#73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每一天所渡過的每一刻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主患難困苦中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平穩與試煉皆由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父旨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我一生年日便如飛而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直待進應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許美地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8628087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212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#73  每一天所渡過的每一刻</vt:lpstr>
      <vt:lpstr>#73  每一天所渡過的每一刻</vt:lpstr>
      <vt:lpstr>#73  每一天所渡過的每一刻</vt:lpstr>
      <vt:lpstr>#73  每一天所渡過的每一刻</vt:lpstr>
      <vt:lpstr>#73  每一天所渡過的每一刻</vt:lpstr>
      <vt:lpstr>#73  每一天所渡過的每一刻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2016-07-02T07:41:16Z</dcterms:modified>
</cp:coreProperties>
</file>