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1552" r:id="rId2"/>
    <p:sldId id="1564" r:id="rId3"/>
    <p:sldId id="1565" r:id="rId4"/>
    <p:sldId id="1566" r:id="rId5"/>
    <p:sldId id="1567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7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#75 奇異恩典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恩典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何等甘甜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我罪已得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赦免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失喪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尋回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瞎眼今得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看見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#75 奇異恩典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如此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恩典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敬畏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使我心得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安慰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初信之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我蒙恩惠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真是何等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寶貴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4088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#75 奇異恩典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應許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真切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使我今得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盼望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盾牌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產業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是我生命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保障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2826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#75 奇異恩典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經歷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艱險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勞苦奔走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我今來到主前 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扶持保佑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恩典帶進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永久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3745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#75 奇異恩典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(5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住在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天家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千萬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如日無限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光亮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頌讚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止息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仍像凱歌初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唱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2298206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126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#75 奇異恩典 (1)</vt:lpstr>
      <vt:lpstr>#75 奇異恩典 (2)</vt:lpstr>
      <vt:lpstr>#75 奇異恩典 (3)</vt:lpstr>
      <vt:lpstr>#75 奇異恩典 (4)</vt:lpstr>
      <vt:lpstr>#75 奇異恩典 (5)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612</cp:revision>
  <dcterms:created xsi:type="dcterms:W3CDTF">2016-05-07T01:18:18Z</dcterms:created>
  <dcterms:modified xsi:type="dcterms:W3CDTF">2016-07-04T20:07:24Z</dcterms:modified>
</cp:coreProperties>
</file>