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1552" r:id="rId2"/>
    <p:sldId id="1565" r:id="rId3"/>
    <p:sldId id="1566" r:id="rId4"/>
    <p:sldId id="1567" r:id="rId5"/>
    <p:sldId id="1568" r:id="rId6"/>
    <p:sldId id="1569" r:id="rId7"/>
    <p:sldId id="1570" r:id="rId8"/>
    <p:sldId id="1571" r:id="rId9"/>
    <p:sldId id="1572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(1-1)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耶穌奇妙的救恩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超過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我眾過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口舌怎能述說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將從何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我罪擔憂愁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我得著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奇妙的救恩使我得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(1-2)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奇妙無比的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過波濤滾滾大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最高山嶺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過最美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救恩足夠我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8166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(1-3)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闊過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我一生所行的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我一切罪汙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邪情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要稱揚主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要讚美主聖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0249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(2-1)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臨到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失喪之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恩我罪得赦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我解脫捆綁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我得著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釋放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奇妙的救恩使我得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6339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(2-2)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奇妙無比的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過波濤滾滾大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最高山嶺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過最美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救恩足夠我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7728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(2-3)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闊過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我一生所行的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我一切罪汙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邪情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要稱揚主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要讚美主聖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723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(3-3)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 耶穌奇妙的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與罪惡之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的大能救助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我順服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主賜平安滿足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享天堂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奇妙的救恩使我得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0901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(3-2)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奇妙無比的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過波濤滾滾大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最高山嶺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過最美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救恩足夠我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433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(3-3)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闊過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我一生所行的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我一切罪汙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邪情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要稱揚主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要讚美主聖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4555028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14874</TotalTime>
  <Words>292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#78 耶穌奇妙的救恩 (1-1)</vt:lpstr>
      <vt:lpstr>#78 耶穌奇妙的救恩 (1-2)</vt:lpstr>
      <vt:lpstr>#78 耶穌奇妙的救恩 (1-3)</vt:lpstr>
      <vt:lpstr>#78 耶穌奇妙的救恩 (2-1)</vt:lpstr>
      <vt:lpstr>#78 耶穌奇妙的救恩 (2-2)</vt:lpstr>
      <vt:lpstr>#78 耶穌奇妙的救恩 (2-3)</vt:lpstr>
      <vt:lpstr>#78 耶穌奇妙的救恩 (3-3)</vt:lpstr>
      <vt:lpstr>#78 耶穌奇妙的救恩 (3-2)</vt:lpstr>
      <vt:lpstr>#78 耶穌奇妙的救恩 (3-3)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2016-08-10T15:43:29Z</dcterms:modified>
</cp:coreProperties>
</file>