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主是盤石 容我藏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災禍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來臨 我得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穩妥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主耶穌是磐石 我之避難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沙漠地有蔭涼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是磐石 我之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526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日間遮蔭 夜間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事可驚 無事可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502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主耶穌是磐石 我之避難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沙漠地有蔭涼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是磐石 我之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09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驚風海濤 浪潮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繫身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藏身 主裡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3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主耶穌是磐石 我之避難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沙漠地有蔭涼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是磐石 我之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448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神聖磐石 容身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有難 主即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038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79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暴風雨中之避難所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主耶穌是磐石 我之避難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沙漠地有蔭涼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是磐石 我之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暴風雨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中之避難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030050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271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#79 暴風雨中之避難所 (1)</vt:lpstr>
      <vt:lpstr>#79 暴風雨中之避難所 (1)</vt:lpstr>
      <vt:lpstr>#79 暴風雨中之避難所 (2)</vt:lpstr>
      <vt:lpstr>#79 暴風雨中之避難所 (2)</vt:lpstr>
      <vt:lpstr>#79 暴風雨中之避難所 (3)</vt:lpstr>
      <vt:lpstr>#79 暴風雨中之避難所 (3)</vt:lpstr>
      <vt:lpstr>#79 暴風雨中之避難所 (4)</vt:lpstr>
      <vt:lpstr>#79 暴風雨中之避難所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2017-02-11T22:21:38Z</dcterms:modified>
</cp:coreProperties>
</file>