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9" r:id="rId3"/>
    <p:sldId id="1560" r:id="rId4"/>
    <p:sldId id="1561" r:id="rId5"/>
    <p:sldId id="156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千古保障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是我昔日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遇風波是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避難處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我安宅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千古保障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主寶座蔭庇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主膀臂能力極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15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千古保障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太初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之時天地未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尚未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以來神是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永世無盡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4223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千古保障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似箭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光陰如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川不息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瞬間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即逝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猶如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曉夢醒時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為人所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0977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千古保障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是我昔日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若遇難求主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我安宅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538757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122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#80 千古保障 (1)</vt:lpstr>
      <vt:lpstr>#80 千古保障 (2)</vt:lpstr>
      <vt:lpstr>#80 千古保障 (3)</vt:lpstr>
      <vt:lpstr>#80 千古保障 (4)</vt:lpstr>
      <vt:lpstr>#80 千古保障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2017-02-11T22:27:34Z</dcterms:modified>
</cp:coreProperties>
</file>