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#81  堅固保障(1)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上主是我堅固保障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是我山寨和避難所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苦海汪洋主為救星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四無生門我仍有望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#81  堅固保障(1)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雖有兇惡仇敵 攻擊不留餘力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對我仇恨刺骨 常用狡猾引誘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但我救主將我保護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#81  堅固保障(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我若單靠己力行走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每遇戰爭必要退後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須有能者隨時幫助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即神設立救贖恩主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#81  堅固保障(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若問所設為誰 乃主耶穌基督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又稱萬有主宰 到永遠不更改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祂已得勝做我元帥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#81  堅固保障(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若全世界充滿鬼魔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救主聖徒仍能安妥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仇敵降災設下網羅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主為道路助我勝過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#81  堅固保障(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幽暗魔王興起 我靠救主能抵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敵怒不能久長 敵迫我能忍受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主言一出敵即敗退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#81  堅固保障(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主言有權高過萬王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世上帝王不能相比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聖靈恩賜全備可信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降於我身何等希奇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#81  堅固保障(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名利任其失去 生命我也無慮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身家雖然失喪 主道終必興旺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救主之國存到永遠</a:t>
            </a:r>
          </a:p>
          <a:p>
            <a:endParaRPr lang="en-US" sz="6000" dirty="0" smtClean="0">
              <a:ea typeface="標楷體" charset="-120"/>
              <a:cs typeface="標楷體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149</Words>
  <Application>Microsoft Macintosh PowerPoint</Application>
  <PresentationFormat>Custom</PresentationFormat>
  <Paragraphs>36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Stream_blue</vt:lpstr>
      <vt:lpstr>#81  堅固保障(1)</vt:lpstr>
      <vt:lpstr>#81  堅固保障(1)</vt:lpstr>
      <vt:lpstr>#81  堅固保障(2)</vt:lpstr>
      <vt:lpstr>#81  堅固保障(2)</vt:lpstr>
      <vt:lpstr>#81  堅固保障(3)</vt:lpstr>
      <vt:lpstr>#81  堅固保障(3)</vt:lpstr>
      <vt:lpstr>#81  堅固保障(4)</vt:lpstr>
      <vt:lpstr>#81  堅固保障(4)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2016-05-14T05:00:44Z</dcterms:created>
  <dcterms:modified xsi:type="dcterms:W3CDTF">2016-05-14T05:01:05Z</dcterms:modified>
</cp:coreProperties>
</file>