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  <p:sldId id="15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2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奇妙的救主就是耶穌我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奇妙的救主屬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我靈魂在於磐石洞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我得見喜樂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江河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祂藏我靈魂在磐石洞穴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乾渴之地得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蔭庇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我生命在祂大慈愛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祂全能手來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祂全能手來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989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奇妙的救主就是耶穌我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將我的重擔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挪去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保守我使我不至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動搖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我力量及所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546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祂藏我靈魂在磐石洞穴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乾渴之地得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蔭庇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我生命在祂大慈愛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祂全能手來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祂全能手來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51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每時每刻祂賜我恩惠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又充滿我心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我被提時我願高聲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神救主屬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950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祂藏我靈魂在磐石洞穴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乾渴之地得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蔭庇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我生命在祂大慈愛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祂全能手來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祂全能手來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2583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穿上主所賜聖潔光榮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衣裳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與救主空中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與眾聖徒一齊歌唱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救恩奇妙救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6575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#82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祂藏我靈魂在磐石洞穴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乾渴之地得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蔭庇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我生命在祂大慈愛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祂全能手來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祂全能手來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455679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301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#82 祂藏我靈 (1)</vt:lpstr>
      <vt:lpstr>#82 祂藏我靈 (1)</vt:lpstr>
      <vt:lpstr>#82 祂藏我靈 (2)</vt:lpstr>
      <vt:lpstr>#82 祂藏我靈 (2)</vt:lpstr>
      <vt:lpstr>#82 祂藏我靈 (3)</vt:lpstr>
      <vt:lpstr>#82 祂藏我靈 (3)</vt:lpstr>
      <vt:lpstr>#82 祂藏我靈 (4)</vt:lpstr>
      <vt:lpstr>#82 祂藏我靈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2017-02-11T22:35:10Z</dcterms:modified>
</cp:coreProperties>
</file>