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57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主若今日接我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能坦然見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缺少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珍寶向主獻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大恩白白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工尚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未成我即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領一人來歸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空手回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48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今日見主復有何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耶穌已救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一事使我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懷憂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地土未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結果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66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工尚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未成我即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領一人來歸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空手回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070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追想昔日虛度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豈願再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今奉獻全身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命令行其路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799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工尚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未成我即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領一人來歸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空手回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1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我實甘願竭盡心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殷勤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作工趁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已深白晝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救人等主來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090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豈可空手回天府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工尚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未成我即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領一人來歸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豈可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空手回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天府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02737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233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#87 豈可空手回天府 (1)</vt:lpstr>
      <vt:lpstr>#87 豈可空手回天府 (1)</vt:lpstr>
      <vt:lpstr>#87 豈可空手回天府 (2)</vt:lpstr>
      <vt:lpstr>#87 豈可空手回天府 (2)</vt:lpstr>
      <vt:lpstr>#87 豈可空手回天府 (3)</vt:lpstr>
      <vt:lpstr>#87 豈可空手回天府 (3)</vt:lpstr>
      <vt:lpstr>#87 豈可空手回天府 (4)</vt:lpstr>
      <vt:lpstr>#87 豈可空手回天府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2017-02-11T22:39:30Z</dcterms:modified>
</cp:coreProperties>
</file>