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  <p:sldId id="1566" r:id="rId10"/>
    <p:sldId id="1567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1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歡喜快樂如同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江河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聖靈復興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頌讚主聖靈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確證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翻騰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我心却鎮靜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踪影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719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頌讚主聖靈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確證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翻騰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我心却鎮靜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踪影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106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復活生命在我心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刪去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不信解去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疑心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從主與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主親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4635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頌讚主聖靈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確證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翻騰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我心却鎮靜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踪影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916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來臨啟迪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旱地得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下降照耀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太陽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發光明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9747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頌讚主聖靈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確證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翻騰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我心却鎮靜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踪影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30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有如田園被水澆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公義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善果滿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處結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如生命活水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湧流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於荒涼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原野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4737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頌讚主聖靈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接受有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確證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翻騰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我心却鎮靜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踪影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49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#94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聖靈居衷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奇妙救恩聖哉救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我榮耀與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豐富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主同在何等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享安息與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7399964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267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#94 聖靈居衷 (1)</vt:lpstr>
      <vt:lpstr>#94 聖靈居衷 (1)</vt:lpstr>
      <vt:lpstr>#94 聖靈居衷 (2)</vt:lpstr>
      <vt:lpstr>#94 聖靈居衷 (2)</vt:lpstr>
      <vt:lpstr>#94 聖靈居衷 (3)</vt:lpstr>
      <vt:lpstr>#94 聖靈居衷 (3)</vt:lpstr>
      <vt:lpstr>#94 聖靈居衷 (4)</vt:lpstr>
      <vt:lpstr>#94 聖靈居衷 (4)</vt:lpstr>
      <vt:lpstr>#94 聖靈居衷 (5)</vt:lpstr>
      <vt:lpstr>#94 聖靈居衷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2017-02-11T22:47:00Z</dcterms:modified>
</cp:coreProperties>
</file>