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"/>
  </p:notesMasterIdLst>
  <p:sldIdLst>
    <p:sldId id="1552" r:id="rId2"/>
    <p:sldId id="1553" r:id="rId3"/>
    <p:sldId id="1554" r:id="rId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141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#95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懇求聖靈如鴿降臨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懇求聖靈如鴿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降臨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能力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充滿我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心冷淡願主施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恩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日日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與主更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親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#95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懇求聖靈如鴿降臨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怎能如此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不冷不熱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虛度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一生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時刻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之心如此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冷漠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主愛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却深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難測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706121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#95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懇求聖靈如鴿降臨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懇求聖靈如鴿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降臨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能力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充滿我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與人分享主慈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靈再得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復興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阿門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006240722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14867</TotalTime>
  <Words>88</Words>
  <Application>Microsoft Macintosh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#95 懇求聖靈如鴿降臨 (1)</vt:lpstr>
      <vt:lpstr>#95 懇求聖靈如鴿降臨 (2)</vt:lpstr>
      <vt:lpstr>#95 懇求聖靈如鴿降臨 (3)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609</cp:revision>
  <dcterms:created xsi:type="dcterms:W3CDTF">2016-05-07T01:18:18Z</dcterms:created>
  <dcterms:modified xsi:type="dcterms:W3CDTF">2017-02-11T22:49:19Z</dcterms:modified>
</cp:coreProperties>
</file>