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9" r:id="rId2"/>
    <p:sldId id="1560" r:id="rId3"/>
    <p:sldId id="1561" r:id="rId4"/>
    <p:sldId id="1562" r:id="rId5"/>
    <p:sldId id="1563" r:id="rId6"/>
    <p:sldId id="1564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求慈善聖靈今降臨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扶持我軟弱心靈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像孩童得著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了智慧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眼重見光明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360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求慈善聖靈今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求聖靈住我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我需要聖靈的能力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求聖靈充滿我心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1079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降臨（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聖靈能力能除憂情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能使病痛得醫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治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甘露能滋潤我心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使我喜樂不止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息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9590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降臨（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求慈善聖靈今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求聖靈住我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我需要聖靈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的能力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求聖靈充滿我心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26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聖靈好像荒漠甘泉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能滋潤枯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乾心田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治的大能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能得完全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656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求慈善聖靈今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求聖靈住我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我需要聖靈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的能力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求聖靈充滿我心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27000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166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#98 求聖靈降臨（1）</vt:lpstr>
      <vt:lpstr>#98 求聖靈降臨（1）</vt:lpstr>
      <vt:lpstr>#98 求聖靈降臨（2）</vt:lpstr>
      <vt:lpstr>#98 求聖靈降臨（2）</vt:lpstr>
      <vt:lpstr>#98 求聖靈降臨（3）</vt:lpstr>
      <vt:lpstr>#98 求聖靈降臨（3）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2017-02-04T11:11:32Z</dcterms:modified>
</cp:coreProperties>
</file>